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8"/>
  </p:notesMasterIdLst>
  <p:sldIdLst>
    <p:sldId id="256" r:id="rId2"/>
    <p:sldId id="285" r:id="rId3"/>
    <p:sldId id="259" r:id="rId4"/>
    <p:sldId id="372" r:id="rId5"/>
    <p:sldId id="399" r:id="rId6"/>
    <p:sldId id="261" r:id="rId7"/>
    <p:sldId id="414" r:id="rId8"/>
    <p:sldId id="354" r:id="rId9"/>
    <p:sldId id="427" r:id="rId10"/>
    <p:sldId id="339" r:id="rId11"/>
    <p:sldId id="531" r:id="rId12"/>
    <p:sldId id="445" r:id="rId13"/>
    <p:sldId id="409" r:id="rId14"/>
    <p:sldId id="340" r:id="rId15"/>
    <p:sldId id="434" r:id="rId16"/>
    <p:sldId id="459" r:id="rId17"/>
    <p:sldId id="460" r:id="rId18"/>
    <p:sldId id="384" r:id="rId19"/>
    <p:sldId id="525" r:id="rId20"/>
    <p:sldId id="526" r:id="rId21"/>
    <p:sldId id="516" r:id="rId22"/>
    <p:sldId id="484" r:id="rId23"/>
    <p:sldId id="527" r:id="rId24"/>
    <p:sldId id="491" r:id="rId25"/>
    <p:sldId id="541" r:id="rId26"/>
    <p:sldId id="483" r:id="rId27"/>
    <p:sldId id="482" r:id="rId28"/>
    <p:sldId id="474" r:id="rId29"/>
    <p:sldId id="504" r:id="rId30"/>
    <p:sldId id="542" r:id="rId31"/>
    <p:sldId id="533" r:id="rId32"/>
    <p:sldId id="534" r:id="rId33"/>
    <p:sldId id="543" r:id="rId34"/>
    <p:sldId id="536" r:id="rId35"/>
    <p:sldId id="544" r:id="rId36"/>
    <p:sldId id="538" r:id="rId37"/>
    <p:sldId id="545" r:id="rId38"/>
    <p:sldId id="540" r:id="rId39"/>
    <p:sldId id="497" r:id="rId40"/>
    <p:sldId id="524" r:id="rId41"/>
    <p:sldId id="486" r:id="rId42"/>
    <p:sldId id="385" r:id="rId43"/>
    <p:sldId id="424" r:id="rId44"/>
    <p:sldId id="471" r:id="rId45"/>
    <p:sldId id="425" r:id="rId46"/>
    <p:sldId id="397" r:id="rId47"/>
    <p:sldId id="522" r:id="rId48"/>
    <p:sldId id="489" r:id="rId49"/>
    <p:sldId id="495" r:id="rId50"/>
    <p:sldId id="470" r:id="rId51"/>
    <p:sldId id="530" r:id="rId52"/>
    <p:sldId id="492" r:id="rId53"/>
    <p:sldId id="523" r:id="rId54"/>
    <p:sldId id="528" r:id="rId55"/>
    <p:sldId id="529" r:id="rId56"/>
    <p:sldId id="279" r:id="rId57"/>
  </p:sldIdLst>
  <p:sldSz cx="9144000" cy="6858000" type="screen4x3"/>
  <p:notesSz cx="6858000" cy="9144000"/>
  <p:embeddedFontLst>
    <p:embeddedFont>
      <p:font typeface="Sniglet" panose="020B0604020202020204" charset="0"/>
      <p:regular r:id="rId59"/>
    </p:embeddedFont>
    <p:embeddedFont>
      <p:font typeface="Dosis" panose="020B0604020202020204"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5A11"/>
    <a:srgbClr val="B48900"/>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B60FB8B-1F91-41A3-A708-3DEB35DC4975}">
  <a:tblStyle styleId="{5B60FB8B-1F91-41A3-A708-3DEB35DC497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Estilo temático 2 - Énfasis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9462" autoAdjust="0"/>
  </p:normalViewPr>
  <p:slideViewPr>
    <p:cSldViewPr>
      <p:cViewPr>
        <p:scale>
          <a:sx n="75" d="100"/>
          <a:sy n="75" d="100"/>
        </p:scale>
        <p:origin x="-1699" y="20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LVARO\Desktop\Prueb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sz="3600"/>
            </a:pPr>
            <a:r>
              <a:rPr lang="es-ES" sz="3600"/>
              <a:t>Estimation error per Member</a:t>
            </a:r>
          </a:p>
        </c:rich>
      </c:tx>
      <c:layout/>
      <c:overlay val="0"/>
    </c:title>
    <c:autoTitleDeleted val="0"/>
    <c:plotArea>
      <c:layout/>
      <c:barChart>
        <c:barDir val="col"/>
        <c:grouping val="clustered"/>
        <c:varyColors val="0"/>
        <c:ser>
          <c:idx val="0"/>
          <c:order val="0"/>
          <c:tx>
            <c:strRef>
              <c:f>Hoja1!$A$2</c:f>
              <c:strCache>
                <c:ptCount val="1"/>
                <c:pt idx="0">
                  <c:v>Alejandro Román</c:v>
                </c:pt>
              </c:strCache>
            </c:strRef>
          </c:tx>
          <c:spPr>
            <a:solidFill>
              <a:srgbClr val="212683"/>
            </a:solidFill>
          </c:spPr>
          <c:invertIfNegative val="0"/>
          <c:dLbls>
            <c:dLbl>
              <c:idx val="0"/>
              <c:layout/>
              <c:tx>
                <c:rich>
                  <a:bodyPr/>
                  <a:lstStyle/>
                  <a:p>
                    <a:r>
                      <a:rPr lang="en-US" sz="3000"/>
                      <a:t>12</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E3CB-49EC-B565-29A4C02BA614}"/>
                </c:ext>
              </c:extLst>
            </c:dLbl>
            <c:spPr>
              <a:noFill/>
              <a:ln>
                <a:noFill/>
              </a:ln>
              <a:effectLst/>
            </c:spPr>
            <c:txPr>
              <a:bodyPr/>
              <a:lstStyle/>
              <a:p>
                <a:pPr>
                  <a:defRPr sz="3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Hoja1!$D$2</c:f>
              <c:numCache>
                <c:formatCode>General</c:formatCode>
                <c:ptCount val="1"/>
                <c:pt idx="0">
                  <c:v>12.962962962962962</c:v>
                </c:pt>
              </c:numCache>
            </c:numRef>
          </c:val>
          <c:extLst xmlns:c16r2="http://schemas.microsoft.com/office/drawing/2015/06/chart">
            <c:ext xmlns:c16="http://schemas.microsoft.com/office/drawing/2014/chart" uri="{C3380CC4-5D6E-409C-BE32-E72D297353CC}">
              <c16:uniqueId val="{00000001-E3CB-49EC-B565-29A4C02BA614}"/>
            </c:ext>
          </c:extLst>
        </c:ser>
        <c:ser>
          <c:idx val="1"/>
          <c:order val="1"/>
          <c:tx>
            <c:strRef>
              <c:f>Hoja1!$A$3</c:f>
              <c:strCache>
                <c:ptCount val="1"/>
                <c:pt idx="0">
                  <c:v>Álvaro Domínguez</c:v>
                </c:pt>
              </c:strCache>
            </c:strRef>
          </c:tx>
          <c:invertIfNegative val="0"/>
          <c:dLbls>
            <c:dLbl>
              <c:idx val="0"/>
              <c:layout/>
              <c:tx>
                <c:rich>
                  <a:bodyPr/>
                  <a:lstStyle/>
                  <a:p>
                    <a:r>
                      <a:rPr lang="en-US" sz="3000"/>
                      <a:t>26</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E3CB-49EC-B565-29A4C02BA614}"/>
                </c:ext>
              </c:extLst>
            </c:dLbl>
            <c:spPr>
              <a:noFill/>
              <a:ln>
                <a:noFill/>
              </a:ln>
              <a:effectLst/>
            </c:spPr>
            <c:txPr>
              <a:bodyPr/>
              <a:lstStyle/>
              <a:p>
                <a:pPr>
                  <a:defRPr sz="3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Hoja1!$D$3</c:f>
              <c:numCache>
                <c:formatCode>General</c:formatCode>
                <c:ptCount val="1"/>
                <c:pt idx="0">
                  <c:v>26.086956521739129</c:v>
                </c:pt>
              </c:numCache>
            </c:numRef>
          </c:val>
          <c:extLst xmlns:c16r2="http://schemas.microsoft.com/office/drawing/2015/06/chart">
            <c:ext xmlns:c16="http://schemas.microsoft.com/office/drawing/2014/chart" uri="{C3380CC4-5D6E-409C-BE32-E72D297353CC}">
              <c16:uniqueId val="{00000003-E3CB-49EC-B565-29A4C02BA614}"/>
            </c:ext>
          </c:extLst>
        </c:ser>
        <c:ser>
          <c:idx val="2"/>
          <c:order val="2"/>
          <c:tx>
            <c:strRef>
              <c:f>Hoja1!$A$4</c:f>
              <c:strCache>
                <c:ptCount val="1"/>
                <c:pt idx="0">
                  <c:v>Miguel Ángel Baños</c:v>
                </c:pt>
              </c:strCache>
            </c:strRef>
          </c:tx>
          <c:invertIfNegative val="0"/>
          <c:dLbls>
            <c:dLbl>
              <c:idx val="0"/>
              <c:layout/>
              <c:tx>
                <c:rich>
                  <a:bodyPr/>
                  <a:lstStyle/>
                  <a:p>
                    <a:r>
                      <a:rPr lang="en-US" sz="3000"/>
                      <a:t>5</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E3CB-49EC-B565-29A4C02BA614}"/>
                </c:ext>
              </c:extLst>
            </c:dLbl>
            <c:spPr>
              <a:noFill/>
              <a:ln>
                <a:noFill/>
              </a:ln>
              <a:effectLst/>
            </c:spPr>
            <c:txPr>
              <a:bodyPr/>
              <a:lstStyle/>
              <a:p>
                <a:pPr>
                  <a:defRPr sz="3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Hoja1!$D$4</c:f>
              <c:numCache>
                <c:formatCode>General</c:formatCode>
                <c:ptCount val="1"/>
                <c:pt idx="0">
                  <c:v>5.5555555555555554</c:v>
                </c:pt>
              </c:numCache>
            </c:numRef>
          </c:val>
          <c:extLst xmlns:c16r2="http://schemas.microsoft.com/office/drawing/2015/06/chart">
            <c:ext xmlns:c16="http://schemas.microsoft.com/office/drawing/2014/chart" uri="{C3380CC4-5D6E-409C-BE32-E72D297353CC}">
              <c16:uniqueId val="{00000005-E3CB-49EC-B565-29A4C02BA614}"/>
            </c:ext>
          </c:extLst>
        </c:ser>
        <c:ser>
          <c:idx val="3"/>
          <c:order val="3"/>
          <c:tx>
            <c:strRef>
              <c:f>Hoja1!$A$5</c:f>
              <c:strCache>
                <c:ptCount val="1"/>
                <c:pt idx="0">
                  <c:v>Alejandro Garrido</c:v>
                </c:pt>
              </c:strCache>
            </c:strRef>
          </c:tx>
          <c:spPr>
            <a:solidFill>
              <a:schemeClr val="accent6"/>
            </a:solidFill>
          </c:spPr>
          <c:invertIfNegative val="0"/>
          <c:dLbls>
            <c:dLbl>
              <c:idx val="0"/>
              <c:layout/>
              <c:tx>
                <c:rich>
                  <a:bodyPr/>
                  <a:lstStyle/>
                  <a:p>
                    <a:r>
                      <a:rPr lang="en-US" sz="3000"/>
                      <a:t>15</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E3CB-49EC-B565-29A4C02BA614}"/>
                </c:ext>
              </c:extLst>
            </c:dLbl>
            <c:spPr>
              <a:noFill/>
              <a:ln>
                <a:noFill/>
              </a:ln>
              <a:effectLst/>
            </c:spPr>
            <c:txPr>
              <a:bodyPr/>
              <a:lstStyle/>
              <a:p>
                <a:pPr>
                  <a:defRPr sz="3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Hoja1!$D$5</c:f>
              <c:numCache>
                <c:formatCode>General</c:formatCode>
                <c:ptCount val="1"/>
                <c:pt idx="0">
                  <c:v>15.384615384615385</c:v>
                </c:pt>
              </c:numCache>
            </c:numRef>
          </c:val>
          <c:extLst xmlns:c16r2="http://schemas.microsoft.com/office/drawing/2015/06/chart">
            <c:ext xmlns:c16="http://schemas.microsoft.com/office/drawing/2014/chart" uri="{C3380CC4-5D6E-409C-BE32-E72D297353CC}">
              <c16:uniqueId val="{00000007-E3CB-49EC-B565-29A4C02BA614}"/>
            </c:ext>
          </c:extLst>
        </c:ser>
        <c:ser>
          <c:idx val="4"/>
          <c:order val="4"/>
          <c:tx>
            <c:strRef>
              <c:f>Hoja1!$A$6</c:f>
              <c:strCache>
                <c:ptCount val="1"/>
                <c:pt idx="0">
                  <c:v>Andrés Fernández</c:v>
                </c:pt>
              </c:strCache>
            </c:strRef>
          </c:tx>
          <c:spPr>
            <a:solidFill>
              <a:schemeClr val="bg2">
                <a:lumMod val="10000"/>
              </a:schemeClr>
            </a:solidFill>
          </c:spPr>
          <c:invertIfNegative val="0"/>
          <c:dLbls>
            <c:dLbl>
              <c:idx val="0"/>
              <c:layout/>
              <c:tx>
                <c:rich>
                  <a:bodyPr/>
                  <a:lstStyle/>
                  <a:p>
                    <a:r>
                      <a:rPr lang="en-US" sz="3000"/>
                      <a:t>57</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8-E3CB-49EC-B565-29A4C02BA614}"/>
                </c:ext>
              </c:extLst>
            </c:dLbl>
            <c:spPr>
              <a:noFill/>
              <a:ln>
                <a:noFill/>
              </a:ln>
              <a:effectLst/>
            </c:spPr>
            <c:txPr>
              <a:bodyPr/>
              <a:lstStyle/>
              <a:p>
                <a:pPr>
                  <a:defRPr sz="3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Hoja1!$D$6</c:f>
              <c:numCache>
                <c:formatCode>General</c:formatCode>
                <c:ptCount val="1"/>
                <c:pt idx="0">
                  <c:v>57.894736842105267</c:v>
                </c:pt>
              </c:numCache>
            </c:numRef>
          </c:val>
          <c:extLst xmlns:c16r2="http://schemas.microsoft.com/office/drawing/2015/06/chart">
            <c:ext xmlns:c16="http://schemas.microsoft.com/office/drawing/2014/chart" uri="{C3380CC4-5D6E-409C-BE32-E72D297353CC}">
              <c16:uniqueId val="{00000009-E3CB-49EC-B565-29A4C02BA614}"/>
            </c:ext>
          </c:extLst>
        </c:ser>
        <c:ser>
          <c:idx val="5"/>
          <c:order val="5"/>
          <c:tx>
            <c:strRef>
              <c:f>Hoja1!$A$7</c:f>
              <c:strCache>
                <c:ptCount val="1"/>
                <c:pt idx="0">
                  <c:v>Jesús Sosa</c:v>
                </c:pt>
              </c:strCache>
            </c:strRef>
          </c:tx>
          <c:spPr>
            <a:solidFill>
              <a:srgbClr val="FF66CC"/>
            </a:solidFill>
          </c:spPr>
          <c:invertIfNegative val="0"/>
          <c:dLbls>
            <c:dLbl>
              <c:idx val="0"/>
              <c:layout/>
              <c:tx>
                <c:rich>
                  <a:bodyPr/>
                  <a:lstStyle/>
                  <a:p>
                    <a:r>
                      <a:rPr lang="en-US" sz="3000"/>
                      <a:t>10</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A-E3CB-49EC-B565-29A4C02BA614}"/>
                </c:ext>
              </c:extLst>
            </c:dLbl>
            <c:spPr>
              <a:noFill/>
              <a:ln>
                <a:noFill/>
              </a:ln>
              <a:effectLst/>
            </c:spPr>
            <c:txPr>
              <a:bodyPr/>
              <a:lstStyle/>
              <a:p>
                <a:pPr>
                  <a:defRPr sz="3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Hoja1!$D$7</c:f>
              <c:numCache>
                <c:formatCode>General</c:formatCode>
                <c:ptCount val="1"/>
                <c:pt idx="0">
                  <c:v>10.526315789473683</c:v>
                </c:pt>
              </c:numCache>
            </c:numRef>
          </c:val>
          <c:extLst xmlns:c16r2="http://schemas.microsoft.com/office/drawing/2015/06/chart">
            <c:ext xmlns:c16="http://schemas.microsoft.com/office/drawing/2014/chart" uri="{C3380CC4-5D6E-409C-BE32-E72D297353CC}">
              <c16:uniqueId val="{0000000B-E3CB-49EC-B565-29A4C02BA614}"/>
            </c:ext>
          </c:extLst>
        </c:ser>
        <c:ser>
          <c:idx val="6"/>
          <c:order val="6"/>
          <c:tx>
            <c:strRef>
              <c:f>Hoja1!$A$8</c:f>
              <c:strCache>
                <c:ptCount val="1"/>
                <c:pt idx="0">
                  <c:v>Álvaro Sánchez</c:v>
                </c:pt>
              </c:strCache>
            </c:strRef>
          </c:tx>
          <c:spPr>
            <a:solidFill>
              <a:srgbClr val="00DEDE"/>
            </a:solidFill>
          </c:spPr>
          <c:invertIfNegative val="0"/>
          <c:dLbls>
            <c:dLbl>
              <c:idx val="0"/>
              <c:layout/>
              <c:tx>
                <c:rich>
                  <a:bodyPr/>
                  <a:lstStyle/>
                  <a:p>
                    <a:r>
                      <a:rPr lang="en-US" sz="3000"/>
                      <a:t>43</a:t>
                    </a:r>
                    <a:endParaRPr lang="en-US"/>
                  </a:p>
                </c:rich>
              </c:tx>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C-E3CB-49EC-B565-29A4C02BA614}"/>
                </c:ext>
              </c:extLst>
            </c:dLbl>
            <c:spPr>
              <a:noFill/>
              <a:ln>
                <a:noFill/>
              </a:ln>
              <a:effectLst/>
            </c:spPr>
            <c:txPr>
              <a:bodyPr/>
              <a:lstStyle/>
              <a:p>
                <a:pPr>
                  <a:defRPr sz="3000"/>
                </a:pPr>
                <a:endParaRPr lang="es-E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val>
            <c:numRef>
              <c:f>Hoja1!$D$8</c:f>
              <c:numCache>
                <c:formatCode>General</c:formatCode>
                <c:ptCount val="1"/>
                <c:pt idx="0">
                  <c:v>43.18181818181818</c:v>
                </c:pt>
              </c:numCache>
            </c:numRef>
          </c:val>
          <c:extLst xmlns:c16r2="http://schemas.microsoft.com/office/drawing/2015/06/chart">
            <c:ext xmlns:c16="http://schemas.microsoft.com/office/drawing/2014/chart" uri="{C3380CC4-5D6E-409C-BE32-E72D297353CC}">
              <c16:uniqueId val="{0000000D-E3CB-49EC-B565-29A4C02BA614}"/>
            </c:ext>
          </c:extLst>
        </c:ser>
        <c:dLbls>
          <c:dLblPos val="outEnd"/>
          <c:showLegendKey val="0"/>
          <c:showVal val="1"/>
          <c:showCatName val="0"/>
          <c:showSerName val="0"/>
          <c:showPercent val="0"/>
          <c:showBubbleSize val="0"/>
        </c:dLbls>
        <c:gapWidth val="150"/>
        <c:axId val="252992000"/>
        <c:axId val="253453440"/>
      </c:barChart>
      <c:catAx>
        <c:axId val="252992000"/>
        <c:scaling>
          <c:orientation val="minMax"/>
        </c:scaling>
        <c:delete val="1"/>
        <c:axPos val="b"/>
        <c:majorTickMark val="out"/>
        <c:minorTickMark val="none"/>
        <c:tickLblPos val="nextTo"/>
        <c:crossAx val="253453440"/>
        <c:crosses val="autoZero"/>
        <c:auto val="1"/>
        <c:lblAlgn val="ctr"/>
        <c:lblOffset val="100"/>
        <c:noMultiLvlLbl val="0"/>
      </c:catAx>
      <c:valAx>
        <c:axId val="253453440"/>
        <c:scaling>
          <c:orientation val="minMax"/>
        </c:scaling>
        <c:delete val="0"/>
        <c:axPos val="l"/>
        <c:majorGridlines/>
        <c:title>
          <c:tx>
            <c:rich>
              <a:bodyPr rot="-5400000" vert="horz"/>
              <a:lstStyle/>
              <a:p>
                <a:pPr>
                  <a:defRPr sz="3600"/>
                </a:pPr>
                <a:r>
                  <a:rPr lang="es-ES" sz="3600"/>
                  <a:t>Percentage</a:t>
                </a:r>
              </a:p>
            </c:rich>
          </c:tx>
          <c:layout/>
          <c:overlay val="0"/>
        </c:title>
        <c:numFmt formatCode="General" sourceLinked="1"/>
        <c:majorTickMark val="out"/>
        <c:minorTickMark val="none"/>
        <c:tickLblPos val="nextTo"/>
        <c:txPr>
          <a:bodyPr/>
          <a:lstStyle/>
          <a:p>
            <a:pPr>
              <a:defRPr sz="2600"/>
            </a:pPr>
            <a:endParaRPr lang="es-ES"/>
          </a:p>
        </c:txPr>
        <c:crossAx val="252992000"/>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1103790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baseline="0" dirty="0">
                <a:solidFill>
                  <a:srgbClr val="000000"/>
                </a:solidFill>
                <a:latin typeface="Arial"/>
                <a:ea typeface="Arial"/>
                <a:cs typeface="Arial"/>
                <a:sym typeface="Arial"/>
              </a:rPr>
              <a:t>Welcome to </a:t>
            </a:r>
            <a:r>
              <a:rPr lang="en-US" sz="1100" b="0" i="0" u="none" strike="noStrike" cap="none" baseline="0" dirty="0" err="1">
                <a:solidFill>
                  <a:srgbClr val="000000"/>
                </a:solidFill>
                <a:latin typeface="Arial"/>
                <a:ea typeface="Arial"/>
                <a:cs typeface="Arial"/>
                <a:sym typeface="Arial"/>
              </a:rPr>
              <a:t>ClimbCode’s</a:t>
            </a:r>
            <a:r>
              <a:rPr lang="en-US" sz="1100" b="0" i="0" u="none" strike="noStrike" cap="none" baseline="0" dirty="0">
                <a:solidFill>
                  <a:srgbClr val="000000"/>
                </a:solidFill>
                <a:latin typeface="Arial"/>
                <a:ea typeface="Arial"/>
                <a:cs typeface="Arial"/>
                <a:sym typeface="Arial"/>
              </a:rPr>
              <a:t> exposition. Here we’ll see the results of the development’s second sprint of this project.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Para desarrollar nuestro proyecto hemos adaptado a nuestra forma de trabajo la metodología SCRUM mencionada en la asignatura, haciendo reuniones semanales para ver el desarrollo del proyecto, repartir tareas y discutir elementos de desarrollo y gestión, siempre basándonos en los </a:t>
            </a:r>
            <a:r>
              <a:rPr lang="es-ES" baseline="0" dirty="0" err="1" smtClean="0"/>
              <a:t>sprints</a:t>
            </a:r>
            <a:r>
              <a:rPr lang="es-ES" baseline="0" dirty="0" smtClean="0"/>
              <a:t> y el </a:t>
            </a:r>
            <a:r>
              <a:rPr lang="es-ES" baseline="0" dirty="0" err="1" smtClean="0"/>
              <a:t>product</a:t>
            </a:r>
            <a:r>
              <a:rPr lang="es-ES" baseline="0" dirty="0" smtClean="0"/>
              <a:t> y sprint </a:t>
            </a:r>
            <a:r>
              <a:rPr lang="es-ES" baseline="0" dirty="0" err="1" smtClean="0"/>
              <a:t>backlog</a:t>
            </a:r>
            <a:r>
              <a:rPr lang="es-ES" baseline="0" dirty="0" smtClean="0"/>
              <a:t> propio de SCRUM.</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main</a:t>
            </a:r>
            <a:r>
              <a:rPr lang="es-ES" baseline="0" dirty="0"/>
              <a:t> </a:t>
            </a:r>
            <a:r>
              <a:rPr lang="es-ES" baseline="0" dirty="0" err="1"/>
              <a:t>development</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we’re</a:t>
            </a:r>
            <a:r>
              <a:rPr lang="es-ES" baseline="0" dirty="0"/>
              <a:t> </a:t>
            </a:r>
            <a:r>
              <a:rPr lang="es-ES" baseline="0" dirty="0" err="1"/>
              <a:t>using</a:t>
            </a:r>
            <a:r>
              <a:rPr lang="es-ES" baseline="0" dirty="0"/>
              <a:t> </a:t>
            </a:r>
            <a:r>
              <a:rPr lang="es-ES" baseline="0" dirty="0" err="1"/>
              <a:t>PostgreSQL</a:t>
            </a:r>
            <a:r>
              <a:rPr lang="es-ES" baseline="0" dirty="0"/>
              <a:t>, Django and Python </a:t>
            </a:r>
            <a:r>
              <a:rPr lang="es-ES" baseline="0" dirty="0" err="1"/>
              <a:t>for</a:t>
            </a:r>
            <a:r>
              <a:rPr lang="es-ES" baseline="0" dirty="0"/>
              <a:t> </a:t>
            </a:r>
            <a:r>
              <a:rPr lang="es-ES" baseline="0" dirty="0" err="1"/>
              <a:t>our</a:t>
            </a:r>
            <a:r>
              <a:rPr lang="es-ES" baseline="0" dirty="0"/>
              <a:t> back-</a:t>
            </a:r>
            <a:r>
              <a:rPr lang="es-ES" baseline="0" dirty="0" err="1"/>
              <a:t>end</a:t>
            </a:r>
            <a:r>
              <a:rPr lang="es-ES" baseline="0" dirty="0"/>
              <a:t>, and </a:t>
            </a:r>
            <a:r>
              <a:rPr lang="es-ES" baseline="0" dirty="0" err="1"/>
              <a:t>Bootstrap</a:t>
            </a:r>
            <a:r>
              <a:rPr lang="es-ES" baseline="0" dirty="0"/>
              <a:t> </a:t>
            </a:r>
            <a:r>
              <a:rPr lang="es-ES" baseline="0" dirty="0" err="1"/>
              <a:t>for</a:t>
            </a:r>
            <a:r>
              <a:rPr lang="es-ES" baseline="0" dirty="0"/>
              <a:t> </a:t>
            </a:r>
            <a:r>
              <a:rPr lang="es-ES" baseline="0" dirty="0" err="1"/>
              <a:t>our</a:t>
            </a:r>
            <a:r>
              <a:rPr lang="es-ES" baseline="0" dirty="0"/>
              <a:t> </a:t>
            </a:r>
            <a:r>
              <a:rPr lang="es-ES" baseline="0" dirty="0" err="1"/>
              <a:t>front-end</a:t>
            </a:r>
            <a:r>
              <a:rPr lang="es-ES" baseline="0" dirty="0"/>
              <a: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deployment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we’ve</a:t>
            </a:r>
            <a:r>
              <a:rPr lang="es-ES" baseline="0" dirty="0"/>
              <a:t> </a:t>
            </a:r>
            <a:r>
              <a:rPr lang="es-ES" baseline="0" dirty="0" err="1"/>
              <a:t>used</a:t>
            </a:r>
            <a:r>
              <a:rPr lang="es-ES" baseline="0" dirty="0"/>
              <a:t> </a:t>
            </a:r>
            <a:r>
              <a:rPr lang="es-ES" baseline="0" dirty="0" err="1"/>
              <a:t>mainly</a:t>
            </a:r>
            <a:r>
              <a:rPr lang="es-ES" baseline="0" dirty="0"/>
              <a:t> Digital </a:t>
            </a:r>
            <a:r>
              <a:rPr lang="es-ES" baseline="0" dirty="0" err="1"/>
              <a:t>Ocean</a:t>
            </a:r>
            <a:r>
              <a:rPr lang="es-ES" baseline="0" dirty="0"/>
              <a:t>, </a:t>
            </a:r>
            <a:r>
              <a:rPr lang="es-ES" baseline="0" dirty="0" err="1"/>
              <a:t>but</a:t>
            </a:r>
            <a:r>
              <a:rPr lang="es-ES" baseline="0" dirty="0"/>
              <a:t> at </a:t>
            </a:r>
            <a:r>
              <a:rPr lang="es-ES" baseline="0" dirty="0" err="1"/>
              <a:t>first</a:t>
            </a:r>
            <a:r>
              <a:rPr lang="es-ES" baseline="0" dirty="0"/>
              <a:t> </a:t>
            </a:r>
            <a:r>
              <a:rPr lang="es-ES" baseline="0" dirty="0" err="1"/>
              <a:t>we</a:t>
            </a:r>
            <a:r>
              <a:rPr lang="es-ES" baseline="0" dirty="0"/>
              <a:t> </a:t>
            </a:r>
            <a:r>
              <a:rPr lang="es-ES" baseline="0" dirty="0" err="1"/>
              <a:t>approached</a:t>
            </a:r>
            <a:r>
              <a:rPr lang="es-ES" baseline="0" dirty="0"/>
              <a:t> to </a:t>
            </a:r>
            <a:r>
              <a:rPr lang="es-ES" baseline="0" dirty="0" err="1"/>
              <a:t>Heroku</a:t>
            </a:r>
            <a:r>
              <a:rPr lang="es-ES" baseline="0" dirty="0"/>
              <a:t> </a:t>
            </a:r>
            <a:r>
              <a:rPr lang="es-ES" baseline="0" dirty="0" err="1"/>
              <a:t>before</a:t>
            </a:r>
            <a:r>
              <a:rPr lang="es-ES" baseline="0" dirty="0"/>
              <a:t> </a:t>
            </a:r>
            <a:r>
              <a:rPr lang="es-ES" baseline="0" dirty="0" err="1"/>
              <a:t>we</a:t>
            </a:r>
            <a:r>
              <a:rPr lang="es-ES" baseline="0" dirty="0"/>
              <a:t> </a:t>
            </a:r>
            <a:r>
              <a:rPr lang="es-ES" baseline="0" dirty="0" err="1"/>
              <a:t>discovered</a:t>
            </a:r>
            <a:r>
              <a:rPr lang="es-ES" baseline="0" dirty="0"/>
              <a:t> </a:t>
            </a:r>
            <a:r>
              <a:rPr lang="es-ES" baseline="0" dirty="0" err="1"/>
              <a:t>that</a:t>
            </a:r>
            <a:r>
              <a:rPr lang="es-ES" baseline="0" dirty="0"/>
              <a:t> </a:t>
            </a:r>
            <a:r>
              <a:rPr lang="es-ES" baseline="0" dirty="0" err="1"/>
              <a:t>it</a:t>
            </a:r>
            <a:r>
              <a:rPr lang="es-ES" baseline="0" dirty="0"/>
              <a:t> </a:t>
            </a:r>
            <a:r>
              <a:rPr lang="es-ES" baseline="0" dirty="0" err="1"/>
              <a:t>wasn’t</a:t>
            </a:r>
            <a:r>
              <a:rPr lang="es-ES" baseline="0" dirty="0"/>
              <a:t> as </a:t>
            </a:r>
            <a:r>
              <a:rPr lang="es-ES" baseline="0" dirty="0" err="1"/>
              <a:t>good</a:t>
            </a:r>
            <a:r>
              <a:rPr lang="es-ES" baseline="0" dirty="0"/>
              <a:t> as Digital </a:t>
            </a:r>
            <a:r>
              <a:rPr lang="es-ES" baseline="0" dirty="0" err="1"/>
              <a:t>Ocean</a:t>
            </a:r>
            <a:r>
              <a:rPr lang="es-ES" baseline="0" dirty="0"/>
              <a:t> in response times and </a:t>
            </a:r>
            <a:r>
              <a:rPr lang="es-ES" baseline="0" dirty="0" err="1"/>
              <a:t>availability</a:t>
            </a:r>
            <a:r>
              <a:rPr lang="es-ES" baseline="0" dirty="0"/>
              <a:t>. </a:t>
            </a:r>
            <a:r>
              <a:rPr lang="es-ES" baseline="0" dirty="0" err="1"/>
              <a:t>Despite</a:t>
            </a:r>
            <a:r>
              <a:rPr lang="es-ES" baseline="0" dirty="0"/>
              <a:t> </a:t>
            </a:r>
            <a:r>
              <a:rPr lang="es-ES" baseline="0" dirty="0" err="1"/>
              <a:t>that</a:t>
            </a:r>
            <a:r>
              <a:rPr lang="es-ES" baseline="0" dirty="0"/>
              <a:t>, </a:t>
            </a:r>
            <a:r>
              <a:rPr lang="es-ES" baseline="0" dirty="0" err="1"/>
              <a:t>we</a:t>
            </a:r>
            <a:r>
              <a:rPr lang="es-ES" baseline="0" dirty="0"/>
              <a:t> </a:t>
            </a:r>
            <a:r>
              <a:rPr lang="es-ES" baseline="0" dirty="0" err="1"/>
              <a:t>still</a:t>
            </a:r>
            <a:r>
              <a:rPr lang="es-ES" baseline="0" dirty="0"/>
              <a:t> </a:t>
            </a:r>
            <a:r>
              <a:rPr lang="es-ES" baseline="0" dirty="0" err="1"/>
              <a:t>have</a:t>
            </a:r>
            <a:r>
              <a:rPr lang="es-ES" baseline="0" dirty="0"/>
              <a:t> a </a:t>
            </a:r>
            <a:r>
              <a:rPr lang="es-ES" baseline="0" dirty="0" err="1"/>
              <a:t>version</a:t>
            </a:r>
            <a:r>
              <a:rPr lang="es-ES" baseline="0" dirty="0"/>
              <a:t> </a:t>
            </a:r>
            <a:r>
              <a:rPr lang="es-ES" baseline="0" dirty="0" err="1"/>
              <a:t>deployed</a:t>
            </a:r>
            <a:r>
              <a:rPr lang="es-ES" baseline="0" dirty="0"/>
              <a:t> in </a:t>
            </a:r>
            <a:r>
              <a:rPr lang="es-ES" baseline="0" dirty="0" err="1"/>
              <a:t>heroku</a:t>
            </a:r>
            <a:r>
              <a:rPr lang="es-ES" baseline="0" dirty="0"/>
              <a:t> in case </a:t>
            </a:r>
            <a:r>
              <a:rPr lang="es-ES" baseline="0" dirty="0" err="1"/>
              <a:t>that</a:t>
            </a:r>
            <a:r>
              <a:rPr lang="es-ES" baseline="0" dirty="0"/>
              <a:t> </a:t>
            </a:r>
            <a:r>
              <a:rPr lang="es-ES" baseline="0" dirty="0" err="1"/>
              <a:t>the</a:t>
            </a:r>
            <a:r>
              <a:rPr lang="es-ES" baseline="0" dirty="0"/>
              <a:t> Digital </a:t>
            </a:r>
            <a:r>
              <a:rPr lang="es-ES" baseline="0" dirty="0" err="1"/>
              <a:t>Ocean</a:t>
            </a:r>
            <a:r>
              <a:rPr lang="es-ES" baseline="0" dirty="0"/>
              <a:t> </a:t>
            </a:r>
            <a:r>
              <a:rPr lang="es-ES" baseline="0" dirty="0" err="1"/>
              <a:t>one</a:t>
            </a:r>
            <a:r>
              <a:rPr lang="es-ES" baseline="0" dirty="0"/>
              <a:t> </a:t>
            </a:r>
            <a:r>
              <a:rPr lang="es-ES" baseline="0" dirty="0" err="1"/>
              <a:t>doesn’t</a:t>
            </a:r>
            <a:r>
              <a:rPr lang="es-ES" baseline="0" dirty="0"/>
              <a:t> </a:t>
            </a:r>
            <a:r>
              <a:rPr lang="es-ES" baseline="0" dirty="0" err="1"/>
              <a:t>work</a:t>
            </a:r>
            <a:r>
              <a:rPr lang="es-ES" baseline="0"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For</a:t>
            </a:r>
            <a:r>
              <a:rPr lang="es-ES" baseline="0" dirty="0"/>
              <a:t> </a:t>
            </a:r>
            <a:r>
              <a:rPr lang="es-ES" baseline="0" dirty="0" err="1"/>
              <a:t>the</a:t>
            </a:r>
            <a:r>
              <a:rPr lang="es-ES" baseline="0" dirty="0"/>
              <a:t> </a:t>
            </a:r>
            <a:r>
              <a:rPr lang="es-ES" baseline="0" dirty="0" err="1"/>
              <a:t>interactive</a:t>
            </a:r>
            <a:r>
              <a:rPr lang="es-ES" baseline="0" dirty="0"/>
              <a:t> </a:t>
            </a:r>
            <a:r>
              <a:rPr lang="es-ES" baseline="0" dirty="0" err="1"/>
              <a:t>exercises</a:t>
            </a:r>
            <a:r>
              <a:rPr lang="es-ES" baseline="0" dirty="0"/>
              <a:t>’ </a:t>
            </a:r>
            <a:r>
              <a:rPr lang="es-ES" baseline="0" dirty="0" err="1"/>
              <a:t>system</a:t>
            </a:r>
            <a:r>
              <a:rPr lang="es-ES" baseline="0" dirty="0"/>
              <a:t>, </a:t>
            </a:r>
            <a:r>
              <a:rPr lang="es-ES" baseline="0" dirty="0" err="1"/>
              <a:t>we’re</a:t>
            </a:r>
            <a:r>
              <a:rPr lang="es-ES" baseline="0" dirty="0"/>
              <a:t> </a:t>
            </a:r>
            <a:r>
              <a:rPr lang="es-ES" baseline="0" dirty="0" err="1"/>
              <a:t>using</a:t>
            </a:r>
            <a:r>
              <a:rPr lang="es-ES" baseline="0" dirty="0"/>
              <a:t> JavaScript, </a:t>
            </a:r>
            <a:r>
              <a:rPr lang="es-ES" baseline="0" dirty="0" err="1"/>
              <a:t>with</a:t>
            </a:r>
            <a:r>
              <a:rPr lang="es-ES" baseline="0" dirty="0"/>
              <a:t> </a:t>
            </a:r>
            <a:r>
              <a:rPr lang="es-ES" baseline="0" dirty="0" err="1"/>
              <a:t>Ace</a:t>
            </a:r>
            <a:r>
              <a:rPr lang="es-ES" baseline="0" dirty="0"/>
              <a:t> </a:t>
            </a:r>
            <a:r>
              <a:rPr lang="es-ES" baseline="0" dirty="0" err="1"/>
              <a:t>for</a:t>
            </a:r>
            <a:r>
              <a:rPr lang="es-ES" baseline="0" dirty="0"/>
              <a:t> a </a:t>
            </a:r>
            <a:r>
              <a:rPr lang="es-ES" baseline="0" dirty="0" err="1"/>
              <a:t>little</a:t>
            </a:r>
            <a:r>
              <a:rPr lang="es-ES" baseline="0" dirty="0"/>
              <a:t> </a:t>
            </a:r>
            <a:r>
              <a:rPr lang="es-ES" baseline="0" dirty="0" err="1"/>
              <a:t>help</a:t>
            </a:r>
            <a:r>
              <a:rPr lang="es-ES" baseline="0" dirty="0"/>
              <a:t> </a:t>
            </a:r>
            <a:r>
              <a:rPr lang="es-ES" baseline="0" dirty="0" err="1"/>
              <a:t>with</a:t>
            </a:r>
            <a:r>
              <a:rPr lang="es-ES" baseline="0" dirty="0"/>
              <a:t> </a:t>
            </a:r>
            <a:r>
              <a:rPr lang="es-ES" baseline="0" dirty="0" err="1"/>
              <a:t>the</a:t>
            </a:r>
            <a:r>
              <a:rPr lang="es-ES" baseline="0" dirty="0"/>
              <a:t> </a:t>
            </a:r>
            <a:r>
              <a:rPr lang="es-ES" baseline="0" dirty="0" err="1"/>
              <a:t>syntax</a:t>
            </a:r>
            <a:r>
              <a:rPr lang="es-ES" baseline="0" dirty="0"/>
              <a:t>, Chart.js </a:t>
            </a:r>
            <a:r>
              <a:rPr lang="es-ES" baseline="0" dirty="0" err="1"/>
              <a:t>for</a:t>
            </a:r>
            <a:r>
              <a:rPr lang="es-ES" baseline="0" dirty="0"/>
              <a:t> </a:t>
            </a:r>
            <a:r>
              <a:rPr lang="es-ES" baseline="0" dirty="0" err="1"/>
              <a:t>creating</a:t>
            </a:r>
            <a:r>
              <a:rPr lang="es-ES" baseline="0" dirty="0"/>
              <a:t> </a:t>
            </a:r>
            <a:r>
              <a:rPr lang="es-ES" baseline="0" dirty="0" err="1"/>
              <a:t>the</a:t>
            </a:r>
            <a:r>
              <a:rPr lang="es-ES" baseline="0" dirty="0"/>
              <a:t> </a:t>
            </a:r>
            <a:r>
              <a:rPr lang="es-ES" baseline="0" dirty="0" err="1"/>
              <a:t>graphics</a:t>
            </a:r>
            <a:r>
              <a:rPr lang="es-ES" baseline="0" dirty="0"/>
              <a:t> and </a:t>
            </a:r>
            <a:r>
              <a:rPr lang="es-ES" baseline="0" dirty="0" err="1"/>
              <a:t>pictures</a:t>
            </a:r>
            <a:r>
              <a:rPr lang="es-ES" baseline="0" dirty="0"/>
              <a:t> </a:t>
            </a:r>
            <a:r>
              <a:rPr lang="es-ES" baseline="0" dirty="0" err="1"/>
              <a:t>for</a:t>
            </a:r>
            <a:r>
              <a:rPr lang="es-ES" baseline="0" dirty="0"/>
              <a:t> </a:t>
            </a:r>
            <a:r>
              <a:rPr lang="es-ES" baseline="0" dirty="0" err="1"/>
              <a:t>the</a:t>
            </a:r>
            <a:r>
              <a:rPr lang="es-ES" baseline="0" dirty="0"/>
              <a:t> </a:t>
            </a:r>
            <a:r>
              <a:rPr lang="es-ES" baseline="0" dirty="0" err="1"/>
              <a:t>exercises</a:t>
            </a:r>
            <a:r>
              <a:rPr lang="es-ES" baseline="0" dirty="0"/>
              <a:t> and AJAX.</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for</a:t>
            </a:r>
            <a:r>
              <a:rPr lang="es-ES" baseline="0" dirty="0"/>
              <a:t> </a:t>
            </a:r>
            <a:r>
              <a:rPr lang="es-ES" baseline="0" dirty="0" err="1"/>
              <a:t>our</a:t>
            </a:r>
            <a:r>
              <a:rPr lang="es-ES" baseline="0" dirty="0"/>
              <a:t> </a:t>
            </a:r>
            <a:r>
              <a:rPr lang="es-ES" baseline="0" dirty="0" err="1"/>
              <a:t>knowledge</a:t>
            </a:r>
            <a:r>
              <a:rPr lang="es-ES" baseline="0" dirty="0"/>
              <a:t> </a:t>
            </a:r>
            <a:r>
              <a:rPr lang="es-ES" baseline="0" dirty="0" err="1"/>
              <a:t>management</a:t>
            </a:r>
            <a:r>
              <a:rPr lang="es-ES" baseline="0" dirty="0"/>
              <a:t> </a:t>
            </a:r>
            <a:r>
              <a:rPr lang="es-ES" baseline="0" dirty="0" err="1"/>
              <a:t>we’re</a:t>
            </a:r>
            <a:r>
              <a:rPr lang="es-ES" baseline="0" dirty="0"/>
              <a:t> </a:t>
            </a:r>
            <a:r>
              <a:rPr lang="es-ES" baseline="0" dirty="0" err="1"/>
              <a:t>using</a:t>
            </a:r>
            <a:r>
              <a:rPr lang="es-ES" baseline="0" dirty="0"/>
              <a:t> a </a:t>
            </a:r>
            <a:r>
              <a:rPr lang="es-ES" baseline="0" dirty="0" err="1"/>
              <a:t>git</a:t>
            </a:r>
            <a:r>
              <a:rPr lang="es-ES" baseline="0" dirty="0"/>
              <a:t> </a:t>
            </a:r>
            <a:r>
              <a:rPr lang="es-ES" baseline="0" dirty="0" err="1"/>
              <a:t>repository</a:t>
            </a:r>
            <a:r>
              <a:rPr lang="es-ES" baseline="0" dirty="0"/>
              <a:t> </a:t>
            </a:r>
            <a:r>
              <a:rPr lang="es-ES" baseline="0" dirty="0" err="1"/>
              <a:t>hosted</a:t>
            </a:r>
            <a:r>
              <a:rPr lang="es-ES" baseline="0" dirty="0"/>
              <a:t> in </a:t>
            </a:r>
            <a:r>
              <a:rPr lang="es-ES" baseline="0" dirty="0" err="1"/>
              <a:t>GitHub</a:t>
            </a:r>
            <a:r>
              <a:rPr lang="es-ES" baseline="0" dirty="0"/>
              <a: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err="1"/>
              <a:t>The</a:t>
            </a:r>
            <a:r>
              <a:rPr lang="es-ES" dirty="0"/>
              <a:t> </a:t>
            </a:r>
            <a:r>
              <a:rPr lang="es-ES" dirty="0" err="1"/>
              <a:t>situation</a:t>
            </a:r>
            <a:r>
              <a:rPr lang="es-ES" baseline="0" dirty="0"/>
              <a:t> of </a:t>
            </a:r>
            <a:r>
              <a:rPr lang="es-ES" baseline="0" dirty="0" err="1"/>
              <a:t>these</a:t>
            </a:r>
            <a:r>
              <a:rPr lang="es-ES" baseline="0" dirty="0"/>
              <a:t> </a:t>
            </a:r>
            <a:r>
              <a:rPr lang="es-ES" baseline="0" dirty="0" err="1"/>
              <a:t>technologies</a:t>
            </a:r>
            <a:r>
              <a:rPr lang="es-ES" baseline="0" dirty="0"/>
              <a:t> </a:t>
            </a:r>
            <a:r>
              <a:rPr lang="es-ES" baseline="0" dirty="0" err="1"/>
              <a:t>is</a:t>
            </a:r>
            <a:r>
              <a:rPr lang="es-ES" baseline="0" dirty="0"/>
              <a:t> </a:t>
            </a:r>
            <a:r>
              <a:rPr lang="es-ES" baseline="0" dirty="0" err="1"/>
              <a:t>the</a:t>
            </a:r>
            <a:r>
              <a:rPr lang="es-ES" baseline="0" dirty="0"/>
              <a:t> </a:t>
            </a:r>
            <a:r>
              <a:rPr lang="es-ES" baseline="0" dirty="0" err="1"/>
              <a:t>one</a:t>
            </a:r>
            <a:r>
              <a:rPr lang="es-ES" baseline="0" dirty="0"/>
              <a:t> </a:t>
            </a:r>
            <a:r>
              <a:rPr lang="es-ES" baseline="0" dirty="0" err="1"/>
              <a:t>shown</a:t>
            </a:r>
            <a:r>
              <a:rPr lang="es-ES" baseline="0" dirty="0"/>
              <a:t> in </a:t>
            </a:r>
            <a:r>
              <a:rPr lang="es-ES" baseline="0" dirty="0" err="1"/>
              <a:t>these</a:t>
            </a:r>
            <a:r>
              <a:rPr lang="es-ES" baseline="0" dirty="0"/>
              <a:t> </a:t>
            </a:r>
            <a:r>
              <a:rPr lang="es-ES" baseline="0" dirty="0" err="1"/>
              <a:t>tables</a:t>
            </a:r>
            <a:r>
              <a:rPr lang="es-ES" baseline="0" dirty="0"/>
              <a:t>. As </a:t>
            </a:r>
            <a:r>
              <a:rPr lang="es-ES" baseline="0" dirty="0" err="1"/>
              <a:t>we</a:t>
            </a:r>
            <a:r>
              <a:rPr lang="es-ES" baseline="0" dirty="0"/>
              <a:t> can </a:t>
            </a:r>
            <a:r>
              <a:rPr lang="es-ES" baseline="0" dirty="0" err="1"/>
              <a:t>see</a:t>
            </a:r>
            <a:r>
              <a:rPr lang="es-ES" baseline="0" dirty="0"/>
              <a:t>, </a:t>
            </a:r>
            <a:r>
              <a:rPr lang="es-ES" baseline="0" dirty="0" err="1"/>
              <a:t>we’re</a:t>
            </a:r>
            <a:r>
              <a:rPr lang="es-ES" baseline="0" dirty="0"/>
              <a:t> </a:t>
            </a:r>
            <a:r>
              <a:rPr lang="es-ES" baseline="0" dirty="0" err="1"/>
              <a:t>comparing</a:t>
            </a:r>
            <a:r>
              <a:rPr lang="es-ES" baseline="0" dirty="0"/>
              <a:t> </a:t>
            </a:r>
            <a:r>
              <a:rPr lang="es-ES" baseline="0" dirty="0" err="1"/>
              <a:t>the</a:t>
            </a:r>
            <a:r>
              <a:rPr lang="es-ES" baseline="0" dirty="0"/>
              <a:t> </a:t>
            </a:r>
            <a:r>
              <a:rPr lang="es-ES" baseline="0" dirty="0" err="1"/>
              <a:t>risks</a:t>
            </a:r>
            <a:r>
              <a:rPr lang="es-ES" baseline="0" dirty="0"/>
              <a:t> of </a:t>
            </a:r>
            <a:r>
              <a:rPr lang="es-ES" baseline="0" dirty="0" err="1"/>
              <a:t>using</a:t>
            </a:r>
            <a:r>
              <a:rPr lang="es-ES" baseline="0" dirty="0"/>
              <a:t> </a:t>
            </a:r>
            <a:r>
              <a:rPr lang="es-ES" baseline="0" dirty="0" err="1"/>
              <a:t>each</a:t>
            </a:r>
            <a:r>
              <a:rPr lang="es-ES" baseline="0" dirty="0"/>
              <a:t> </a:t>
            </a:r>
            <a:r>
              <a:rPr lang="es-ES" baseline="0" dirty="0" err="1"/>
              <a:t>technology</a:t>
            </a:r>
            <a:r>
              <a:rPr lang="es-ES" baseline="0" dirty="0"/>
              <a:t> </a:t>
            </a:r>
            <a:r>
              <a:rPr lang="es-ES" baseline="0" dirty="0" err="1"/>
              <a:t>right</a:t>
            </a:r>
            <a:r>
              <a:rPr lang="es-ES" baseline="0" dirty="0"/>
              <a:t> </a:t>
            </a:r>
            <a:r>
              <a:rPr lang="es-ES" baseline="0" dirty="0" err="1"/>
              <a:t>now</a:t>
            </a:r>
            <a:r>
              <a:rPr lang="es-ES" baseline="0" dirty="0"/>
              <a:t> in </a:t>
            </a:r>
            <a:r>
              <a:rPr lang="es-ES" baseline="0" dirty="0" err="1"/>
              <a:t>our</a:t>
            </a:r>
            <a:r>
              <a:rPr lang="es-ES" baseline="0" dirty="0"/>
              <a:t> </a:t>
            </a:r>
            <a:r>
              <a:rPr lang="es-ES" baseline="0" dirty="0" err="1"/>
              <a:t>project</a:t>
            </a:r>
            <a:r>
              <a:rPr lang="es-ES" baseline="0" dirty="0"/>
              <a:t> and </a:t>
            </a:r>
            <a:r>
              <a:rPr lang="es-ES" baseline="0" dirty="0" err="1"/>
              <a:t>the</a:t>
            </a:r>
            <a:r>
              <a:rPr lang="es-ES" baseline="0" dirty="0"/>
              <a:t> status of </a:t>
            </a:r>
            <a:r>
              <a:rPr lang="es-ES" baseline="0" dirty="0" err="1"/>
              <a:t>its</a:t>
            </a:r>
            <a:r>
              <a:rPr lang="es-ES" baseline="0" dirty="0"/>
              <a:t> </a:t>
            </a:r>
            <a:r>
              <a:rPr lang="es-ES" baseline="0" dirty="0" err="1"/>
              <a:t>learning</a:t>
            </a:r>
            <a:r>
              <a:rPr lang="es-ES" baseline="0" dirty="0"/>
              <a:t> </a:t>
            </a:r>
            <a:r>
              <a:rPr lang="es-ES" baseline="0" dirty="0" err="1"/>
              <a:t>process</a:t>
            </a:r>
            <a:r>
              <a:rPr lang="es-ES" baseline="0" dirty="0"/>
              <a:t>. </a:t>
            </a:r>
            <a:r>
              <a:rPr lang="es-ES" baseline="0" dirty="0" err="1"/>
              <a:t>The</a:t>
            </a:r>
            <a:r>
              <a:rPr lang="es-ES" baseline="0" dirty="0"/>
              <a:t> </a:t>
            </a:r>
            <a:r>
              <a:rPr lang="es-ES" baseline="0" dirty="0" err="1"/>
              <a:t>green</a:t>
            </a:r>
            <a:r>
              <a:rPr lang="es-ES" baseline="0" dirty="0"/>
              <a:t> </a:t>
            </a:r>
            <a:r>
              <a:rPr lang="es-ES" baseline="0" dirty="0" err="1"/>
              <a:t>colour</a:t>
            </a:r>
            <a:r>
              <a:rPr lang="es-ES" baseline="0" dirty="0"/>
              <a:t> </a:t>
            </a:r>
            <a:r>
              <a:rPr lang="es-ES" baseline="0" dirty="0" err="1"/>
              <a:t>means</a:t>
            </a:r>
            <a:r>
              <a:rPr lang="es-ES" baseline="0" dirty="0"/>
              <a:t> </a:t>
            </a:r>
            <a:r>
              <a:rPr lang="es-ES" baseline="0" dirty="0" err="1"/>
              <a:t>that</a:t>
            </a:r>
            <a:r>
              <a:rPr lang="es-ES" baseline="0" dirty="0"/>
              <a:t> </a:t>
            </a:r>
            <a:r>
              <a:rPr lang="es-ES" baseline="0" dirty="0" err="1"/>
              <a:t>either</a:t>
            </a:r>
            <a:r>
              <a:rPr lang="es-ES" baseline="0" dirty="0"/>
              <a:t> </a:t>
            </a:r>
            <a:r>
              <a:rPr lang="es-ES" baseline="0" dirty="0" err="1"/>
              <a:t>the</a:t>
            </a:r>
            <a:r>
              <a:rPr lang="es-ES" baseline="0" dirty="0"/>
              <a:t> </a:t>
            </a:r>
            <a:r>
              <a:rPr lang="es-ES" baseline="0" dirty="0" err="1"/>
              <a:t>learning</a:t>
            </a:r>
            <a:r>
              <a:rPr lang="es-ES" baseline="0" dirty="0"/>
              <a:t> </a:t>
            </a:r>
            <a:r>
              <a:rPr lang="es-ES" baseline="0" dirty="0" err="1"/>
              <a:t>is</a:t>
            </a:r>
            <a:r>
              <a:rPr lang="es-ES" baseline="0" dirty="0"/>
              <a:t> </a:t>
            </a:r>
            <a:r>
              <a:rPr lang="es-ES" baseline="0" dirty="0" err="1"/>
              <a:t>completed</a:t>
            </a:r>
            <a:r>
              <a:rPr lang="es-ES" baseline="0" dirty="0"/>
              <a:t> and </a:t>
            </a:r>
            <a:r>
              <a:rPr lang="es-ES" baseline="0" dirty="0" err="1"/>
              <a:t>we</a:t>
            </a:r>
            <a:r>
              <a:rPr lang="es-ES" baseline="0" dirty="0"/>
              <a:t> </a:t>
            </a:r>
            <a:r>
              <a:rPr lang="es-ES" baseline="0" dirty="0" err="1"/>
              <a:t>absolutely</a:t>
            </a:r>
            <a:r>
              <a:rPr lang="es-ES" baseline="0" dirty="0"/>
              <a:t> can use </a:t>
            </a:r>
            <a:r>
              <a:rPr lang="es-ES" baseline="0" dirty="0" err="1"/>
              <a:t>that</a:t>
            </a:r>
            <a:r>
              <a:rPr lang="es-ES" baseline="0" dirty="0"/>
              <a:t> </a:t>
            </a:r>
            <a:r>
              <a:rPr lang="es-ES" baseline="0" dirty="0" err="1"/>
              <a:t>technology</a:t>
            </a:r>
            <a:r>
              <a:rPr lang="es-ES" baseline="0" dirty="0"/>
              <a:t> </a:t>
            </a:r>
            <a:r>
              <a:rPr lang="es-ES" baseline="0" dirty="0" err="1"/>
              <a:t>without</a:t>
            </a:r>
            <a:r>
              <a:rPr lang="es-ES" baseline="0" dirty="0"/>
              <a:t> </a:t>
            </a:r>
            <a:r>
              <a:rPr lang="es-ES" baseline="0" dirty="0" err="1"/>
              <a:t>any</a:t>
            </a:r>
            <a:r>
              <a:rPr lang="es-ES" baseline="0" dirty="0"/>
              <a:t> </a:t>
            </a:r>
            <a:r>
              <a:rPr lang="es-ES" baseline="0" dirty="0" err="1"/>
              <a:t>risks</a:t>
            </a:r>
            <a:r>
              <a:rPr lang="es-ES" baseline="0" dirty="0"/>
              <a:t> </a:t>
            </a:r>
            <a:r>
              <a:rPr lang="es-ES" baseline="0" dirty="0" err="1"/>
              <a:t>or</a:t>
            </a:r>
            <a:r>
              <a:rPr lang="es-ES" baseline="0" dirty="0"/>
              <a:t> </a:t>
            </a:r>
            <a:r>
              <a:rPr lang="es-ES" baseline="0" dirty="0" err="1"/>
              <a:t>that</a:t>
            </a:r>
            <a:r>
              <a:rPr lang="es-ES" baseline="0" dirty="0"/>
              <a:t> </a:t>
            </a:r>
            <a:r>
              <a:rPr lang="es-ES" baseline="0" dirty="0" err="1"/>
              <a:t>there</a:t>
            </a:r>
            <a:r>
              <a:rPr lang="es-ES" baseline="0" dirty="0"/>
              <a:t> </a:t>
            </a:r>
            <a:r>
              <a:rPr lang="es-ES" baseline="0" dirty="0" err="1"/>
              <a:t>is</a:t>
            </a:r>
            <a:r>
              <a:rPr lang="es-ES" baseline="0" dirty="0"/>
              <a:t> no </a:t>
            </a:r>
            <a:r>
              <a:rPr lang="es-ES" baseline="0" dirty="0" err="1"/>
              <a:t>risk</a:t>
            </a:r>
            <a:r>
              <a:rPr lang="es-ES" baseline="0" dirty="0"/>
              <a:t> in </a:t>
            </a:r>
            <a:r>
              <a:rPr lang="es-ES" baseline="0" dirty="0" err="1"/>
              <a:t>using</a:t>
            </a:r>
            <a:r>
              <a:rPr lang="es-ES" baseline="0" dirty="0"/>
              <a:t> </a:t>
            </a:r>
            <a:r>
              <a:rPr lang="es-ES" baseline="0" dirty="0" err="1"/>
              <a:t>that</a:t>
            </a:r>
            <a:r>
              <a:rPr lang="es-ES" baseline="0" dirty="0"/>
              <a:t> </a:t>
            </a:r>
            <a:r>
              <a:rPr lang="es-ES" baseline="0" dirty="0" err="1"/>
              <a:t>technology</a:t>
            </a:r>
            <a:r>
              <a:rPr lang="es-ES" baseline="0" dirty="0"/>
              <a:t> in </a:t>
            </a:r>
            <a:r>
              <a:rPr lang="es-ES" baseline="0" dirty="0" err="1"/>
              <a:t>our</a:t>
            </a:r>
            <a:r>
              <a:rPr lang="es-ES" baseline="0" dirty="0"/>
              <a:t> </a:t>
            </a:r>
            <a:r>
              <a:rPr lang="es-ES" baseline="0" dirty="0" err="1"/>
              <a:t>project</a:t>
            </a:r>
            <a:r>
              <a:rPr lang="es-ES" baseline="0" dirty="0"/>
              <a:t> at </a:t>
            </a:r>
            <a:r>
              <a:rPr lang="es-ES" baseline="0" dirty="0" err="1"/>
              <a:t>the</a:t>
            </a:r>
            <a:r>
              <a:rPr lang="es-ES" baseline="0" dirty="0"/>
              <a:t> </a:t>
            </a:r>
            <a:r>
              <a:rPr lang="es-ES" baseline="0" dirty="0" err="1"/>
              <a:t>moment</a:t>
            </a:r>
            <a:r>
              <a:rPr lang="es-ES" baseline="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err="1"/>
              <a:t>The</a:t>
            </a:r>
            <a:r>
              <a:rPr lang="es-ES" dirty="0"/>
              <a:t> </a:t>
            </a:r>
            <a:r>
              <a:rPr lang="es-ES" dirty="0" smtClean="0"/>
              <a:t>blue </a:t>
            </a:r>
            <a:r>
              <a:rPr lang="es-ES" dirty="0" err="1" smtClean="0"/>
              <a:t>colour</a:t>
            </a:r>
            <a:r>
              <a:rPr lang="es-ES" dirty="0" smtClean="0"/>
              <a:t> </a:t>
            </a:r>
            <a:r>
              <a:rPr lang="es-ES" dirty="0" err="1"/>
              <a:t>means</a:t>
            </a:r>
            <a:r>
              <a:rPr lang="es-ES" dirty="0"/>
              <a:t> </a:t>
            </a:r>
            <a:r>
              <a:rPr lang="es-ES" dirty="0" err="1"/>
              <a:t>that</a:t>
            </a:r>
            <a:r>
              <a:rPr lang="es-ES" dirty="0"/>
              <a:t> </a:t>
            </a:r>
            <a:r>
              <a:rPr lang="es-ES" dirty="0" err="1"/>
              <a:t>currently</a:t>
            </a:r>
            <a:r>
              <a:rPr lang="es-ES" dirty="0"/>
              <a:t> </a:t>
            </a:r>
            <a:r>
              <a:rPr lang="es-ES" dirty="0" err="1"/>
              <a:t>we’ve</a:t>
            </a:r>
            <a:r>
              <a:rPr lang="es-ES" dirty="0"/>
              <a:t> </a:t>
            </a:r>
            <a:r>
              <a:rPr lang="es-ES" dirty="0" err="1"/>
              <a:t>learnt</a:t>
            </a:r>
            <a:r>
              <a:rPr lang="es-ES" dirty="0"/>
              <a:t> </a:t>
            </a:r>
            <a:r>
              <a:rPr lang="es-ES" dirty="0" err="1"/>
              <a:t>all</a:t>
            </a:r>
            <a:r>
              <a:rPr lang="es-ES" dirty="0"/>
              <a:t> </a:t>
            </a:r>
            <a:r>
              <a:rPr lang="es-ES" dirty="0" err="1"/>
              <a:t>we</a:t>
            </a:r>
            <a:r>
              <a:rPr lang="es-ES" dirty="0"/>
              <a:t> </a:t>
            </a:r>
            <a:r>
              <a:rPr lang="es-ES" dirty="0" err="1"/>
              <a:t>needed</a:t>
            </a:r>
            <a:r>
              <a:rPr lang="es-ES" baseline="0" dirty="0"/>
              <a:t> </a:t>
            </a:r>
            <a:r>
              <a:rPr lang="es-ES" baseline="0" dirty="0" err="1"/>
              <a:t>from</a:t>
            </a:r>
            <a:r>
              <a:rPr lang="es-ES" baseline="0" dirty="0"/>
              <a:t> </a:t>
            </a:r>
            <a:r>
              <a:rPr lang="es-ES" baseline="0" dirty="0" err="1"/>
              <a:t>that</a:t>
            </a:r>
            <a:r>
              <a:rPr lang="es-ES" baseline="0" dirty="0"/>
              <a:t> </a:t>
            </a:r>
            <a:r>
              <a:rPr lang="es-ES" baseline="0" dirty="0" err="1"/>
              <a:t>technology</a:t>
            </a:r>
            <a:r>
              <a:rPr lang="es-ES" baseline="0" dirty="0"/>
              <a:t>, </a:t>
            </a:r>
            <a:r>
              <a:rPr lang="es-ES" baseline="0" dirty="0" err="1"/>
              <a:t>but</a:t>
            </a:r>
            <a:r>
              <a:rPr lang="es-ES" baseline="0" dirty="0"/>
              <a:t> </a:t>
            </a:r>
            <a:r>
              <a:rPr lang="es-ES" baseline="0" dirty="0" err="1"/>
              <a:t>there</a:t>
            </a:r>
            <a:r>
              <a:rPr lang="es-ES" baseline="0" dirty="0"/>
              <a:t> are a </a:t>
            </a:r>
            <a:r>
              <a:rPr lang="es-ES" baseline="0" dirty="0" err="1"/>
              <a:t>couple</a:t>
            </a:r>
            <a:r>
              <a:rPr lang="es-ES" baseline="0" dirty="0"/>
              <a:t> of </a:t>
            </a:r>
            <a:r>
              <a:rPr lang="es-ES" baseline="0" dirty="0" err="1"/>
              <a:t>features</a:t>
            </a:r>
            <a:r>
              <a:rPr lang="es-ES" baseline="0" dirty="0"/>
              <a:t> </a:t>
            </a:r>
            <a:r>
              <a:rPr lang="es-ES" baseline="0" dirty="0" err="1"/>
              <a:t>we</a:t>
            </a:r>
            <a:r>
              <a:rPr lang="es-ES" baseline="0" dirty="0"/>
              <a:t> </a:t>
            </a:r>
            <a:r>
              <a:rPr lang="es-ES" baseline="0" dirty="0" err="1"/>
              <a:t>don’t</a:t>
            </a:r>
            <a:r>
              <a:rPr lang="es-ES" baseline="0" dirty="0"/>
              <a:t> </a:t>
            </a:r>
            <a:r>
              <a:rPr lang="es-ES" baseline="0" dirty="0" err="1"/>
              <a:t>fully</a:t>
            </a:r>
            <a:r>
              <a:rPr lang="es-ES" baseline="0" dirty="0"/>
              <a:t> control, </a:t>
            </a:r>
            <a:r>
              <a:rPr lang="es-ES" baseline="0" dirty="0" err="1"/>
              <a:t>which</a:t>
            </a:r>
            <a:r>
              <a:rPr lang="es-ES" baseline="0" dirty="0"/>
              <a:t> </a:t>
            </a:r>
            <a:r>
              <a:rPr lang="es-ES" baseline="0" dirty="0" err="1"/>
              <a:t>aren’t</a:t>
            </a:r>
            <a:r>
              <a:rPr lang="es-ES" baseline="0" dirty="0"/>
              <a:t> </a:t>
            </a:r>
            <a:r>
              <a:rPr lang="es-ES" baseline="0" dirty="0" err="1"/>
              <a:t>cricital</a:t>
            </a:r>
            <a:r>
              <a:rPr lang="es-ES" baseline="0" dirty="0"/>
              <a:t> </a:t>
            </a:r>
            <a:r>
              <a:rPr lang="es-ES" baseline="0" dirty="0" err="1"/>
              <a:t>or</a:t>
            </a:r>
            <a:r>
              <a:rPr lang="es-ES" baseline="0" dirty="0"/>
              <a:t> </a:t>
            </a:r>
            <a:r>
              <a:rPr lang="es-ES" baseline="0" dirty="0" err="1"/>
              <a:t>necessary</a:t>
            </a:r>
            <a:r>
              <a:rPr lang="es-ES" baseline="0" dirty="0"/>
              <a:t> </a:t>
            </a:r>
            <a:r>
              <a:rPr lang="es-ES" baseline="0" dirty="0" err="1"/>
              <a:t>for</a:t>
            </a:r>
            <a:r>
              <a:rPr lang="es-ES" baseline="0" dirty="0"/>
              <a:t> </a:t>
            </a:r>
            <a:r>
              <a:rPr lang="es-ES" baseline="0" dirty="0" err="1"/>
              <a:t>our</a:t>
            </a:r>
            <a:r>
              <a:rPr lang="es-ES" baseline="0" dirty="0"/>
              <a:t> </a:t>
            </a:r>
            <a:r>
              <a:rPr lang="es-ES" baseline="0" dirty="0" err="1"/>
              <a:t>project</a:t>
            </a:r>
            <a:r>
              <a:rPr lang="es-ES" baseline="0" dirty="0"/>
              <a:t>. </a:t>
            </a:r>
            <a:r>
              <a:rPr lang="es-ES" baseline="0" dirty="0" err="1"/>
              <a:t>Also</a:t>
            </a:r>
            <a:r>
              <a:rPr lang="es-ES" baseline="0" dirty="0"/>
              <a:t>, </a:t>
            </a:r>
            <a:r>
              <a:rPr lang="es-ES" baseline="0" dirty="0" err="1"/>
              <a:t>it</a:t>
            </a:r>
            <a:r>
              <a:rPr lang="es-ES" baseline="0" dirty="0"/>
              <a:t> </a:t>
            </a:r>
            <a:r>
              <a:rPr lang="es-ES" baseline="0" dirty="0" err="1"/>
              <a:t>means</a:t>
            </a:r>
            <a:r>
              <a:rPr lang="es-ES" baseline="0" dirty="0"/>
              <a:t> </a:t>
            </a:r>
            <a:r>
              <a:rPr lang="es-ES" baseline="0" dirty="0" err="1"/>
              <a:t>that</a:t>
            </a:r>
            <a:r>
              <a:rPr lang="es-ES" baseline="0" dirty="0"/>
              <a:t> </a:t>
            </a:r>
            <a:r>
              <a:rPr lang="es-ES" baseline="0" dirty="0" err="1"/>
              <a:t>using</a:t>
            </a:r>
            <a:r>
              <a:rPr lang="es-ES" baseline="0" dirty="0"/>
              <a:t> </a:t>
            </a:r>
            <a:r>
              <a:rPr lang="es-ES" baseline="0" dirty="0" err="1"/>
              <a:t>the</a:t>
            </a:r>
            <a:r>
              <a:rPr lang="es-ES" baseline="0" dirty="0"/>
              <a:t> </a:t>
            </a:r>
            <a:r>
              <a:rPr lang="es-ES" baseline="0" dirty="0" err="1"/>
              <a:t>technology</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could</a:t>
            </a:r>
            <a:r>
              <a:rPr lang="es-ES" baseline="0" dirty="0"/>
              <a:t> </a:t>
            </a:r>
            <a:r>
              <a:rPr lang="es-ES" baseline="0" dirty="0" err="1"/>
              <a:t>carry</a:t>
            </a:r>
            <a:r>
              <a:rPr lang="es-ES" baseline="0" dirty="0"/>
              <a:t> a </a:t>
            </a:r>
            <a:r>
              <a:rPr lang="es-ES" baseline="0" dirty="0" err="1"/>
              <a:t>little</a:t>
            </a:r>
            <a:r>
              <a:rPr lang="es-ES" baseline="0" dirty="0"/>
              <a:t> </a:t>
            </a:r>
            <a:r>
              <a:rPr lang="es-ES" baseline="0" dirty="0" err="1"/>
              <a:t>risk</a:t>
            </a:r>
            <a:r>
              <a:rPr lang="es-ES" baseline="0" dirty="0"/>
              <a:t> </a:t>
            </a:r>
            <a:r>
              <a:rPr lang="es-ES" baseline="0" dirty="0" err="1"/>
              <a:t>if</a:t>
            </a:r>
            <a:r>
              <a:rPr lang="es-ES" baseline="0" dirty="0"/>
              <a:t> </a:t>
            </a:r>
            <a:r>
              <a:rPr lang="es-ES" baseline="0" dirty="0" err="1"/>
              <a:t>we</a:t>
            </a:r>
            <a:r>
              <a:rPr lang="es-ES" baseline="0" dirty="0"/>
              <a:t> </a:t>
            </a:r>
            <a:r>
              <a:rPr lang="es-ES" baseline="0" dirty="0" err="1"/>
              <a:t>find</a:t>
            </a:r>
            <a:r>
              <a:rPr lang="es-ES" baseline="0" dirty="0"/>
              <a:t> </a:t>
            </a:r>
            <a:r>
              <a:rPr lang="es-ES" baseline="0" dirty="0" err="1"/>
              <a:t>problems</a:t>
            </a:r>
            <a:r>
              <a:rPr lang="es-ES" baseline="0" dirty="0"/>
              <a:t> </a:t>
            </a:r>
            <a:r>
              <a:rPr lang="es-ES" baseline="0" dirty="0" err="1"/>
              <a:t>during</a:t>
            </a:r>
            <a:r>
              <a:rPr lang="es-ES" baseline="0" dirty="0"/>
              <a:t> </a:t>
            </a:r>
            <a:r>
              <a:rPr lang="es-ES" baseline="0" dirty="0" err="1"/>
              <a:t>its</a:t>
            </a:r>
            <a:r>
              <a:rPr lang="es-ES" baseline="0" dirty="0"/>
              <a:t> </a:t>
            </a:r>
            <a:r>
              <a:rPr lang="es-ES" baseline="0" dirty="0" err="1"/>
              <a:t>usage</a:t>
            </a:r>
            <a:r>
              <a:rPr lang="es-ES" baseline="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err="1"/>
              <a:t>Finally</a:t>
            </a:r>
            <a:r>
              <a:rPr lang="es-ES" baseline="0" dirty="0"/>
              <a:t>, </a:t>
            </a:r>
            <a:r>
              <a:rPr lang="es-ES" baseline="0" dirty="0" err="1"/>
              <a:t>the</a:t>
            </a:r>
            <a:r>
              <a:rPr lang="es-ES" baseline="0" dirty="0"/>
              <a:t> red </a:t>
            </a:r>
            <a:r>
              <a:rPr lang="es-ES" baseline="0" dirty="0" err="1"/>
              <a:t>colour</a:t>
            </a:r>
            <a:r>
              <a:rPr lang="es-ES" baseline="0" dirty="0"/>
              <a:t> </a:t>
            </a:r>
            <a:r>
              <a:rPr lang="es-ES" baseline="0" dirty="0" err="1"/>
              <a:t>means</a:t>
            </a:r>
            <a:r>
              <a:rPr lang="es-ES" baseline="0" dirty="0"/>
              <a:t> </a:t>
            </a:r>
            <a:r>
              <a:rPr lang="es-ES" baseline="0" dirty="0" err="1"/>
              <a:t>that</a:t>
            </a:r>
            <a:r>
              <a:rPr lang="es-ES" baseline="0" dirty="0"/>
              <a:t> </a:t>
            </a:r>
            <a:r>
              <a:rPr lang="es-ES" baseline="0" dirty="0" err="1"/>
              <a:t>the</a:t>
            </a:r>
            <a:r>
              <a:rPr lang="es-ES" baseline="0" dirty="0"/>
              <a:t> </a:t>
            </a:r>
            <a:r>
              <a:rPr lang="es-ES" baseline="0" dirty="0" err="1"/>
              <a:t>technology</a:t>
            </a:r>
            <a:r>
              <a:rPr lang="es-ES" baseline="0" dirty="0"/>
              <a:t> </a:t>
            </a:r>
            <a:r>
              <a:rPr lang="es-ES" baseline="0" dirty="0" err="1"/>
              <a:t>isn’t</a:t>
            </a:r>
            <a:r>
              <a:rPr lang="es-ES" baseline="0" dirty="0"/>
              <a:t> </a:t>
            </a:r>
            <a:r>
              <a:rPr lang="es-ES" baseline="0" dirty="0" err="1"/>
              <a:t>learnt</a:t>
            </a:r>
            <a:r>
              <a:rPr lang="es-ES" baseline="0" dirty="0"/>
              <a:t> and </a:t>
            </a:r>
            <a:r>
              <a:rPr lang="es-ES" baseline="0" dirty="0" err="1"/>
              <a:t>that</a:t>
            </a:r>
            <a:r>
              <a:rPr lang="es-ES" baseline="0" dirty="0"/>
              <a:t> </a:t>
            </a:r>
            <a:r>
              <a:rPr lang="es-ES" baseline="0" dirty="0" err="1"/>
              <a:t>using</a:t>
            </a:r>
            <a:r>
              <a:rPr lang="es-ES" baseline="0" dirty="0"/>
              <a:t> </a:t>
            </a:r>
            <a:r>
              <a:rPr lang="es-ES" baseline="0" dirty="0" err="1"/>
              <a:t>the</a:t>
            </a:r>
            <a:r>
              <a:rPr lang="es-ES" baseline="0" dirty="0"/>
              <a:t> </a:t>
            </a:r>
            <a:r>
              <a:rPr lang="es-ES" baseline="0" dirty="0" err="1"/>
              <a:t>technology</a:t>
            </a:r>
            <a:r>
              <a:rPr lang="es-ES" baseline="0" dirty="0"/>
              <a:t> has </a:t>
            </a:r>
            <a:r>
              <a:rPr lang="es-ES" baseline="0" dirty="0" err="1"/>
              <a:t>many</a:t>
            </a:r>
            <a:r>
              <a:rPr lang="es-ES" baseline="0" dirty="0"/>
              <a:t> </a:t>
            </a:r>
            <a:r>
              <a:rPr lang="es-ES" baseline="0" dirty="0" err="1"/>
              <a:t>risks</a:t>
            </a:r>
            <a:r>
              <a:rPr lang="es-ES" baseline="0" dirty="0"/>
              <a:t> </a:t>
            </a:r>
            <a:r>
              <a:rPr lang="es-ES" baseline="0" dirty="0" err="1"/>
              <a:t>for</a:t>
            </a:r>
            <a:r>
              <a:rPr lang="es-ES" baseline="0" dirty="0"/>
              <a:t> </a:t>
            </a:r>
            <a:r>
              <a:rPr lang="es-ES" baseline="0" dirty="0" err="1"/>
              <a:t>our</a:t>
            </a:r>
            <a:r>
              <a:rPr lang="es-ES" baseline="0" dirty="0"/>
              <a:t> </a:t>
            </a:r>
            <a:r>
              <a:rPr lang="es-ES" baseline="0" dirty="0" err="1"/>
              <a:t>project</a:t>
            </a:r>
            <a:r>
              <a:rPr lang="es-ES" baseline="0" dirty="0"/>
              <a:t>, </a:t>
            </a:r>
            <a:r>
              <a:rPr lang="es-ES" baseline="0" dirty="0" err="1"/>
              <a:t>resulting</a:t>
            </a:r>
            <a:r>
              <a:rPr lang="es-ES" baseline="0" dirty="0"/>
              <a:t> in </a:t>
            </a:r>
            <a:r>
              <a:rPr lang="es-ES" baseline="0" dirty="0" err="1"/>
              <a:t>possible</a:t>
            </a:r>
            <a:r>
              <a:rPr lang="es-ES" baseline="0" dirty="0"/>
              <a:t> </a:t>
            </a:r>
            <a:r>
              <a:rPr lang="es-ES" baseline="0" dirty="0" err="1"/>
              <a:t>delays</a:t>
            </a:r>
            <a:r>
              <a:rPr lang="es-ES" baseline="0" dirty="0"/>
              <a:t> in </a:t>
            </a:r>
            <a:r>
              <a:rPr lang="es-ES" baseline="0" dirty="0" err="1"/>
              <a:t>its</a:t>
            </a:r>
            <a:r>
              <a:rPr lang="es-ES" baseline="0" dirty="0"/>
              <a:t> </a:t>
            </a:r>
            <a:r>
              <a:rPr lang="es-ES" baseline="0" dirty="0" err="1"/>
              <a:t>development</a:t>
            </a:r>
            <a:r>
              <a:rPr lang="es-ES" baseline="0" dirty="0"/>
              <a:t>.</a:t>
            </a:r>
            <a:endParaRPr lang="es-ES" dirty="0"/>
          </a:p>
          <a:p>
            <a:pPr marL="0" lvl="0" indent="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As </a:t>
            </a:r>
            <a:r>
              <a:rPr lang="es-ES" dirty="0" err="1"/>
              <a:t>we</a:t>
            </a:r>
            <a:r>
              <a:rPr lang="es-ES" dirty="0"/>
              <a:t> can </a:t>
            </a:r>
            <a:r>
              <a:rPr lang="es-ES" dirty="0" err="1"/>
              <a:t>see</a:t>
            </a:r>
            <a:r>
              <a:rPr lang="es-ES" dirty="0"/>
              <a:t>, </a:t>
            </a:r>
            <a:r>
              <a:rPr lang="es-ES" dirty="0" err="1"/>
              <a:t>we’ve</a:t>
            </a:r>
            <a:r>
              <a:rPr lang="es-ES" dirty="0"/>
              <a:t> </a:t>
            </a:r>
            <a:r>
              <a:rPr lang="es-ES" dirty="0" err="1"/>
              <a:t>learnt</a:t>
            </a:r>
            <a:r>
              <a:rPr lang="es-ES" dirty="0"/>
              <a:t> </a:t>
            </a:r>
            <a:r>
              <a:rPr lang="es-ES" dirty="0" err="1"/>
              <a:t>all</a:t>
            </a:r>
            <a:r>
              <a:rPr lang="es-ES" dirty="0"/>
              <a:t> </a:t>
            </a:r>
            <a:r>
              <a:rPr lang="es-ES" dirty="0" err="1"/>
              <a:t>we</a:t>
            </a:r>
            <a:r>
              <a:rPr lang="es-ES" dirty="0"/>
              <a:t> </a:t>
            </a:r>
            <a:r>
              <a:rPr lang="es-ES" dirty="0" err="1"/>
              <a:t>needed</a:t>
            </a:r>
            <a:r>
              <a:rPr lang="es-ES" dirty="0"/>
              <a:t> </a:t>
            </a:r>
            <a:r>
              <a:rPr lang="es-ES" dirty="0" err="1"/>
              <a:t>from</a:t>
            </a:r>
            <a:r>
              <a:rPr lang="es-ES" baseline="0" dirty="0"/>
              <a:t> </a:t>
            </a:r>
            <a:r>
              <a:rPr lang="es-ES" baseline="0" dirty="0" err="1"/>
              <a:t>many</a:t>
            </a:r>
            <a:r>
              <a:rPr lang="es-ES" baseline="0" dirty="0"/>
              <a:t> </a:t>
            </a:r>
            <a:r>
              <a:rPr lang="es-ES" baseline="0" dirty="0" err="1"/>
              <a:t>technologies</a:t>
            </a:r>
            <a:r>
              <a:rPr lang="es-ES" baseline="0" dirty="0"/>
              <a:t>. </a:t>
            </a:r>
            <a:r>
              <a:rPr lang="es-ES" baseline="0" dirty="0" err="1"/>
              <a:t>The</a:t>
            </a:r>
            <a:r>
              <a:rPr lang="es-ES" baseline="0" dirty="0"/>
              <a:t> </a:t>
            </a:r>
            <a:r>
              <a:rPr lang="es-ES" baseline="0" dirty="0" err="1"/>
              <a:t>situation</a:t>
            </a:r>
            <a:r>
              <a:rPr lang="es-ES" baseline="0" dirty="0"/>
              <a:t> of AJAX and Chart.js </a:t>
            </a:r>
            <a:r>
              <a:rPr lang="es-ES" baseline="0" dirty="0" err="1"/>
              <a:t>is</a:t>
            </a:r>
            <a:r>
              <a:rPr lang="es-ES" baseline="0" dirty="0"/>
              <a:t> </a:t>
            </a:r>
            <a:r>
              <a:rPr lang="es-ES" baseline="0" dirty="0" err="1"/>
              <a:t>that</a:t>
            </a:r>
            <a:r>
              <a:rPr lang="es-ES" baseline="0" dirty="0"/>
              <a:t> </a:t>
            </a:r>
            <a:r>
              <a:rPr lang="es-ES" baseline="0" dirty="0" err="1"/>
              <a:t>despite</a:t>
            </a:r>
            <a:r>
              <a:rPr lang="es-ES" baseline="0" dirty="0"/>
              <a:t> </a:t>
            </a:r>
            <a:r>
              <a:rPr lang="es-ES" baseline="0" dirty="0" err="1"/>
              <a:t>knowing</a:t>
            </a:r>
            <a:r>
              <a:rPr lang="es-ES" baseline="0" dirty="0"/>
              <a:t> </a:t>
            </a:r>
            <a:r>
              <a:rPr lang="es-ES" baseline="0" dirty="0" err="1"/>
              <a:t>the</a:t>
            </a:r>
            <a:r>
              <a:rPr lang="es-ES" baseline="0" dirty="0"/>
              <a:t> </a:t>
            </a:r>
            <a:r>
              <a:rPr lang="es-ES" baseline="0" dirty="0" err="1"/>
              <a:t>needed</a:t>
            </a:r>
            <a:r>
              <a:rPr lang="es-ES" baseline="0" dirty="0"/>
              <a:t> </a:t>
            </a:r>
            <a:r>
              <a:rPr lang="es-ES" baseline="0" dirty="0" err="1"/>
              <a:t>things</a:t>
            </a:r>
            <a:r>
              <a:rPr lang="es-ES" baseline="0" dirty="0"/>
              <a:t> </a:t>
            </a:r>
            <a:r>
              <a:rPr lang="es-ES" baseline="0" dirty="0" err="1"/>
              <a:t>for</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we</a:t>
            </a:r>
            <a:r>
              <a:rPr lang="es-ES" baseline="0" dirty="0"/>
              <a:t> </a:t>
            </a:r>
            <a:r>
              <a:rPr lang="es-ES" baseline="0" dirty="0" err="1"/>
              <a:t>still</a:t>
            </a:r>
            <a:r>
              <a:rPr lang="es-ES" baseline="0" dirty="0"/>
              <a:t> </a:t>
            </a:r>
            <a:r>
              <a:rPr lang="es-ES" baseline="0" dirty="0" err="1"/>
              <a:t>don’t</a:t>
            </a:r>
            <a:r>
              <a:rPr lang="es-ES" baseline="0" dirty="0"/>
              <a:t> </a:t>
            </a:r>
            <a:r>
              <a:rPr lang="es-ES" baseline="0" dirty="0" err="1"/>
              <a:t>know</a:t>
            </a:r>
            <a:r>
              <a:rPr lang="es-ES" baseline="0" dirty="0"/>
              <a:t> </a:t>
            </a:r>
            <a:r>
              <a:rPr lang="es-ES" baseline="0" dirty="0" err="1"/>
              <a:t>little</a:t>
            </a:r>
            <a:r>
              <a:rPr lang="es-ES" baseline="0" dirty="0"/>
              <a:t> </a:t>
            </a:r>
            <a:r>
              <a:rPr lang="es-ES" baseline="0" dirty="0" err="1"/>
              <a:t>features</a:t>
            </a:r>
            <a:r>
              <a:rPr lang="es-ES" baseline="0" dirty="0"/>
              <a:t> </a:t>
            </a:r>
            <a:r>
              <a:rPr lang="es-ES" baseline="0" dirty="0" err="1"/>
              <a:t>that</a:t>
            </a:r>
            <a:r>
              <a:rPr lang="es-ES" baseline="0" dirty="0"/>
              <a:t> </a:t>
            </a:r>
            <a:r>
              <a:rPr lang="es-ES" baseline="0" dirty="0" err="1"/>
              <a:t>could</a:t>
            </a:r>
            <a:r>
              <a:rPr lang="es-ES" baseline="0" dirty="0"/>
              <a:t> </a:t>
            </a:r>
            <a:r>
              <a:rPr lang="es-ES" baseline="0" dirty="0" err="1"/>
              <a:t>improve</a:t>
            </a:r>
            <a:r>
              <a:rPr lang="es-ES" baseline="0" dirty="0"/>
              <a:t> a </a:t>
            </a:r>
            <a:r>
              <a:rPr lang="es-ES" baseline="0" dirty="0" err="1"/>
              <a:t>little</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itself</a:t>
            </a:r>
            <a:r>
              <a:rPr lang="es-ES" baseline="0" dirty="0"/>
              <a:t> </a:t>
            </a:r>
            <a:r>
              <a:rPr lang="es-ES" baseline="0" dirty="0" err="1"/>
              <a:t>rather</a:t>
            </a:r>
            <a:r>
              <a:rPr lang="es-ES" baseline="0" dirty="0"/>
              <a:t> </a:t>
            </a:r>
            <a:r>
              <a:rPr lang="es-ES" baseline="0" dirty="0" err="1"/>
              <a:t>than</a:t>
            </a:r>
            <a:r>
              <a:rPr lang="es-ES" baseline="0" dirty="0"/>
              <a:t> </a:t>
            </a:r>
            <a:r>
              <a:rPr lang="es-ES" baseline="0" dirty="0" err="1"/>
              <a:t>stopping</a:t>
            </a:r>
            <a:r>
              <a:rPr lang="es-ES" baseline="0" dirty="0"/>
              <a:t> </a:t>
            </a:r>
            <a:r>
              <a:rPr lang="es-ES" baseline="0" dirty="0" err="1"/>
              <a:t>its</a:t>
            </a:r>
            <a:r>
              <a:rPr lang="es-ES" baseline="0" dirty="0"/>
              <a:t> </a:t>
            </a:r>
            <a:r>
              <a:rPr lang="es-ES" baseline="0" dirty="0" err="1"/>
              <a:t>development</a:t>
            </a:r>
            <a:r>
              <a:rPr lang="es-ES" baseline="0"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Here</a:t>
            </a:r>
            <a:r>
              <a:rPr lang="es-ES" dirty="0"/>
              <a:t>,</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only</a:t>
            </a:r>
            <a:r>
              <a:rPr lang="es-ES" baseline="0" dirty="0"/>
              <a:t> real </a:t>
            </a:r>
            <a:r>
              <a:rPr lang="es-ES" baseline="0" dirty="0" err="1"/>
              <a:t>problem</a:t>
            </a:r>
            <a:r>
              <a:rPr lang="es-ES" baseline="0" dirty="0"/>
              <a:t> </a:t>
            </a:r>
            <a:r>
              <a:rPr lang="es-ES" baseline="0" dirty="0" err="1"/>
              <a:t>that</a:t>
            </a:r>
            <a:r>
              <a:rPr lang="es-ES" baseline="0" dirty="0"/>
              <a:t> </a:t>
            </a:r>
            <a:r>
              <a:rPr lang="es-ES" baseline="0" dirty="0" err="1"/>
              <a:t>could</a:t>
            </a:r>
            <a:r>
              <a:rPr lang="es-ES" baseline="0" dirty="0"/>
              <a:t> </a:t>
            </a:r>
            <a:r>
              <a:rPr lang="es-ES" baseline="0" dirty="0" err="1"/>
              <a:t>appear</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The</a:t>
            </a:r>
            <a:r>
              <a:rPr lang="es-ES" baseline="0" dirty="0"/>
              <a:t> </a:t>
            </a:r>
            <a:r>
              <a:rPr lang="es-ES" baseline="0" dirty="0" err="1"/>
              <a:t>situation</a:t>
            </a:r>
            <a:r>
              <a:rPr lang="es-ES" baseline="0" dirty="0"/>
              <a:t> in </a:t>
            </a:r>
            <a:r>
              <a:rPr lang="es-ES" baseline="0" dirty="0" err="1"/>
              <a:t>which</a:t>
            </a:r>
            <a:r>
              <a:rPr lang="es-ES" baseline="0" dirty="0"/>
              <a:t> </a:t>
            </a:r>
            <a:r>
              <a:rPr lang="es-ES" baseline="0" dirty="0" err="1"/>
              <a:t>our</a:t>
            </a:r>
            <a:r>
              <a:rPr lang="es-ES" baseline="0" dirty="0"/>
              <a:t> </a:t>
            </a:r>
            <a:r>
              <a:rPr lang="es-ES" baseline="0" dirty="0" err="1"/>
              <a:t>main</a:t>
            </a:r>
            <a:r>
              <a:rPr lang="es-ES" baseline="0" dirty="0"/>
              <a:t> </a:t>
            </a:r>
            <a:r>
              <a:rPr lang="es-ES" baseline="0" dirty="0" err="1"/>
              <a:t>deployment</a:t>
            </a:r>
            <a:r>
              <a:rPr lang="es-ES" baseline="0" dirty="0"/>
              <a:t> </a:t>
            </a:r>
            <a:r>
              <a:rPr lang="es-ES" baseline="0" dirty="0" err="1"/>
              <a:t>technology</a:t>
            </a:r>
            <a:r>
              <a:rPr lang="es-ES" baseline="0" dirty="0"/>
              <a:t>, Digital </a:t>
            </a:r>
            <a:r>
              <a:rPr lang="es-ES" baseline="0" dirty="0" err="1"/>
              <a:t>Ocean</a:t>
            </a:r>
            <a:r>
              <a:rPr lang="es-ES" baseline="0" dirty="0"/>
              <a:t>, </a:t>
            </a:r>
            <a:r>
              <a:rPr lang="es-ES" baseline="0" dirty="0" err="1"/>
              <a:t>fails</a:t>
            </a:r>
            <a:r>
              <a:rPr lang="es-ES" baseline="0" dirty="0"/>
              <a:t>, </a:t>
            </a:r>
            <a:r>
              <a:rPr lang="es-ES" baseline="0" dirty="0" err="1"/>
              <a:t>because</a:t>
            </a:r>
            <a:r>
              <a:rPr lang="es-ES" baseline="0" dirty="0"/>
              <a:t> in </a:t>
            </a:r>
            <a:r>
              <a:rPr lang="es-ES" baseline="0" dirty="0" err="1"/>
              <a:t>that</a:t>
            </a:r>
            <a:r>
              <a:rPr lang="es-ES" baseline="0" dirty="0"/>
              <a:t> case, </a:t>
            </a:r>
            <a:r>
              <a:rPr lang="es-ES" baseline="0" dirty="0" err="1"/>
              <a:t>using</a:t>
            </a:r>
            <a:r>
              <a:rPr lang="es-ES" baseline="0" dirty="0"/>
              <a:t> </a:t>
            </a:r>
            <a:r>
              <a:rPr lang="es-ES" baseline="0" dirty="0" err="1"/>
              <a:t>Heroku</a:t>
            </a:r>
            <a:r>
              <a:rPr lang="es-ES" baseline="0" dirty="0"/>
              <a:t> </a:t>
            </a:r>
            <a:r>
              <a:rPr lang="es-ES" baseline="0" dirty="0" err="1"/>
              <a:t>could</a:t>
            </a:r>
            <a:r>
              <a:rPr lang="es-ES" baseline="0" dirty="0"/>
              <a:t> </a:t>
            </a:r>
            <a:r>
              <a:rPr lang="es-ES" baseline="0" dirty="0" err="1"/>
              <a:t>result</a:t>
            </a:r>
            <a:r>
              <a:rPr lang="es-ES" baseline="0" dirty="0"/>
              <a:t> in </a:t>
            </a:r>
            <a:r>
              <a:rPr lang="es-ES" baseline="0" dirty="0" err="1"/>
              <a:t>serious</a:t>
            </a:r>
            <a:r>
              <a:rPr lang="es-ES" baseline="0" dirty="0"/>
              <a:t> </a:t>
            </a:r>
            <a:r>
              <a:rPr lang="es-ES" baseline="0" dirty="0" err="1"/>
              <a:t>problems</a:t>
            </a:r>
            <a:r>
              <a:rPr lang="es-ES" baseline="0" dirty="0"/>
              <a:t> of </a:t>
            </a:r>
            <a:r>
              <a:rPr lang="es-ES" baseline="0" dirty="0" err="1"/>
              <a:t>availability</a:t>
            </a:r>
            <a:r>
              <a:rPr lang="es-ES" baseline="0" dirty="0"/>
              <a:t> </a:t>
            </a:r>
            <a:r>
              <a:rPr lang="es-ES" baseline="0" dirty="0" err="1"/>
              <a:t>for</a:t>
            </a:r>
            <a:r>
              <a:rPr lang="es-ES" baseline="0" dirty="0"/>
              <a:t> </a:t>
            </a:r>
            <a:r>
              <a:rPr lang="es-ES" baseline="0" dirty="0" err="1"/>
              <a:t>our</a:t>
            </a:r>
            <a:r>
              <a:rPr lang="es-ES" baseline="0" dirty="0"/>
              <a:t> </a:t>
            </a:r>
            <a:r>
              <a:rPr lang="es-ES" baseline="0" dirty="0" err="1"/>
              <a:t>platform</a:t>
            </a:r>
            <a:r>
              <a:rPr lang="es-ES" baseline="0" dirty="0"/>
              <a:t>, </a:t>
            </a:r>
            <a:r>
              <a:rPr lang="es-ES" baseline="0" dirty="0" err="1"/>
              <a:t>because</a:t>
            </a:r>
            <a:r>
              <a:rPr lang="es-ES" baseline="0" dirty="0"/>
              <a:t> of </a:t>
            </a:r>
            <a:r>
              <a:rPr lang="es-ES" baseline="0" dirty="0" err="1"/>
              <a:t>its</a:t>
            </a:r>
            <a:r>
              <a:rPr lang="es-ES" baseline="0" dirty="0"/>
              <a:t> </a:t>
            </a:r>
            <a:r>
              <a:rPr lang="es-ES" baseline="0" dirty="0" err="1"/>
              <a:t>slow</a:t>
            </a:r>
            <a:r>
              <a:rPr lang="es-ES" baseline="0" dirty="0"/>
              <a:t> response times.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we’ve</a:t>
            </a:r>
            <a:r>
              <a:rPr lang="es-ES" dirty="0"/>
              <a:t> </a:t>
            </a:r>
            <a:r>
              <a:rPr lang="es-ES" dirty="0" err="1"/>
              <a:t>already</a:t>
            </a:r>
            <a:r>
              <a:rPr lang="es-ES" dirty="0"/>
              <a:t> done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 </a:t>
            </a:r>
            <a:r>
              <a:rPr lang="es-ES" dirty="0" err="1"/>
              <a:t>we’ve</a:t>
            </a:r>
            <a:r>
              <a:rPr lang="es-ES" dirty="0"/>
              <a:t> </a:t>
            </a:r>
            <a:r>
              <a:rPr lang="es-ES" dirty="0" err="1"/>
              <a:t>been</a:t>
            </a:r>
            <a:r>
              <a:rPr lang="es-ES" dirty="0"/>
              <a:t> </a:t>
            </a:r>
            <a:r>
              <a:rPr lang="es-ES" dirty="0" err="1"/>
              <a:t>analysing</a:t>
            </a:r>
            <a:r>
              <a:rPr lang="es-ES" dirty="0"/>
              <a:t> </a:t>
            </a:r>
            <a:r>
              <a:rPr lang="es-ES" dirty="0" err="1"/>
              <a:t>our</a:t>
            </a:r>
            <a:r>
              <a:rPr lang="es-ES" dirty="0"/>
              <a:t> </a:t>
            </a:r>
            <a:r>
              <a:rPr lang="es-ES" dirty="0" err="1"/>
              <a:t>problems</a:t>
            </a:r>
            <a:r>
              <a:rPr lang="es-ES" dirty="0"/>
              <a:t> and </a:t>
            </a:r>
            <a:r>
              <a:rPr lang="es-ES" dirty="0" err="1"/>
              <a:t>the</a:t>
            </a:r>
            <a:r>
              <a:rPr lang="es-ES" dirty="0"/>
              <a:t> </a:t>
            </a:r>
            <a:r>
              <a:rPr lang="es-ES" dirty="0" err="1"/>
              <a:t>solutions</a:t>
            </a:r>
            <a:r>
              <a:rPr lang="es-ES" dirty="0"/>
              <a:t> </a:t>
            </a:r>
            <a:r>
              <a:rPr lang="es-ES" dirty="0" err="1"/>
              <a:t>given</a:t>
            </a:r>
            <a:r>
              <a:rPr lang="es-ES" dirty="0"/>
              <a:t> to </a:t>
            </a:r>
            <a:r>
              <a:rPr lang="es-ES" dirty="0" err="1"/>
              <a:t>them</a:t>
            </a:r>
            <a:r>
              <a:rPr lang="es-ES" dirty="0"/>
              <a:t>, </a:t>
            </a:r>
            <a:r>
              <a:rPr lang="es-ES" dirty="0" err="1"/>
              <a:t>resulting</a:t>
            </a:r>
            <a:r>
              <a:rPr lang="es-ES" dirty="0"/>
              <a:t> in </a:t>
            </a:r>
            <a:r>
              <a:rPr lang="es-ES" dirty="0" err="1"/>
              <a:t>this</a:t>
            </a:r>
            <a:r>
              <a:rPr lang="es-ES" dirty="0"/>
              <a:t> </a:t>
            </a:r>
            <a:r>
              <a:rPr lang="es-ES" dirty="0" err="1"/>
              <a:t>table</a:t>
            </a:r>
            <a:r>
              <a:rPr lang="es-ES" dirty="0"/>
              <a:t> </a:t>
            </a:r>
            <a:r>
              <a:rPr lang="es-ES" dirty="0" err="1"/>
              <a:t>we</a:t>
            </a:r>
            <a:r>
              <a:rPr lang="es-ES" dirty="0"/>
              <a:t> </a:t>
            </a:r>
            <a:r>
              <a:rPr lang="es-ES" dirty="0" err="1"/>
              <a:t>see</a:t>
            </a:r>
            <a:r>
              <a:rPr lang="es-ES" baseline="0" dirty="0"/>
              <a:t> </a:t>
            </a:r>
            <a:r>
              <a:rPr lang="es-ES" baseline="0" dirty="0" err="1"/>
              <a:t>here</a:t>
            </a:r>
            <a:r>
              <a:rPr lang="es-ES" baseline="0" dirty="0"/>
              <a:t>. </a:t>
            </a:r>
            <a:r>
              <a:rPr lang="es-ES" baseline="0" dirty="0" err="1"/>
              <a:t>The</a:t>
            </a:r>
            <a:r>
              <a:rPr lang="es-ES" baseline="0" dirty="0"/>
              <a:t> </a:t>
            </a:r>
            <a:r>
              <a:rPr lang="es-ES" baseline="0" dirty="0" err="1"/>
              <a:t>table</a:t>
            </a:r>
            <a:r>
              <a:rPr lang="es-ES" baseline="0" dirty="0"/>
              <a:t> shows </a:t>
            </a:r>
            <a:r>
              <a:rPr lang="es-ES" baseline="0" dirty="0" err="1"/>
              <a:t>our</a:t>
            </a:r>
            <a:r>
              <a:rPr lang="es-ES" baseline="0" dirty="0"/>
              <a:t> principal </a:t>
            </a:r>
            <a:r>
              <a:rPr lang="es-ES" baseline="0" dirty="0" err="1"/>
              <a:t>problems</a:t>
            </a:r>
            <a:r>
              <a:rPr lang="es-ES" baseline="0" dirty="0"/>
              <a:t>: </a:t>
            </a:r>
            <a:r>
              <a:rPr lang="es-ES" baseline="0" dirty="0" err="1"/>
              <a:t>The</a:t>
            </a:r>
            <a:r>
              <a:rPr lang="es-ES" baseline="0" dirty="0"/>
              <a:t> </a:t>
            </a:r>
            <a:r>
              <a:rPr lang="es-ES" baseline="0" dirty="0" err="1"/>
              <a:t>first</a:t>
            </a:r>
            <a:r>
              <a:rPr lang="es-ES" baseline="0" dirty="0"/>
              <a:t> </a:t>
            </a:r>
            <a:r>
              <a:rPr lang="es-ES" baseline="0" dirty="0" err="1"/>
              <a:t>is</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difficult</a:t>
            </a:r>
            <a:r>
              <a:rPr lang="es-ES" baseline="0" dirty="0"/>
              <a:t> to </a:t>
            </a:r>
            <a:r>
              <a:rPr lang="es-ES" baseline="0" dirty="0" err="1"/>
              <a:t>document</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previously</a:t>
            </a:r>
            <a:r>
              <a:rPr lang="es-ES" baseline="0" dirty="0"/>
              <a:t> </a:t>
            </a:r>
            <a:r>
              <a:rPr lang="es-ES" baseline="0" dirty="0" err="1"/>
              <a:t>found</a:t>
            </a:r>
            <a:r>
              <a:rPr lang="es-ES" baseline="0" dirty="0"/>
              <a:t>. To </a:t>
            </a:r>
            <a:r>
              <a:rPr lang="es-ES" baseline="0" dirty="0" err="1"/>
              <a:t>solve</a:t>
            </a:r>
            <a:r>
              <a:rPr lang="es-ES" baseline="0" dirty="0"/>
              <a:t> </a:t>
            </a:r>
            <a:r>
              <a:rPr lang="es-ES" baseline="0" dirty="0" err="1"/>
              <a:t>it</a:t>
            </a:r>
            <a:r>
              <a:rPr lang="es-ES" baseline="0" dirty="0"/>
              <a:t> </a:t>
            </a:r>
            <a:r>
              <a:rPr lang="es-ES" baseline="0" dirty="0" err="1"/>
              <a:t>we</a:t>
            </a:r>
            <a:r>
              <a:rPr lang="es-ES" baseline="0" dirty="0"/>
              <a:t> </a:t>
            </a:r>
            <a:r>
              <a:rPr lang="es-ES" baseline="0" dirty="0" err="1"/>
              <a:t>decided</a:t>
            </a:r>
            <a:r>
              <a:rPr lang="es-ES" baseline="0" dirty="0"/>
              <a:t> to </a:t>
            </a:r>
            <a:r>
              <a:rPr lang="es-ES" baseline="0" dirty="0" err="1"/>
              <a:t>create</a:t>
            </a:r>
            <a:r>
              <a:rPr lang="es-ES" baseline="0" dirty="0"/>
              <a:t> a </a:t>
            </a:r>
            <a:r>
              <a:rPr lang="es-ES" baseline="0" dirty="0" err="1"/>
              <a:t>document</a:t>
            </a:r>
            <a:r>
              <a:rPr lang="es-ES" baseline="0" dirty="0"/>
              <a:t> in </a:t>
            </a:r>
            <a:r>
              <a:rPr lang="es-ES" baseline="0" dirty="0" err="1"/>
              <a:t>which</a:t>
            </a:r>
            <a:r>
              <a:rPr lang="es-ES" baseline="0" dirty="0"/>
              <a:t> </a:t>
            </a:r>
            <a:r>
              <a:rPr lang="es-ES" baseline="0" dirty="0" err="1"/>
              <a:t>we</a:t>
            </a:r>
            <a:r>
              <a:rPr lang="es-ES" baseline="0" dirty="0"/>
              <a:t> </a:t>
            </a:r>
            <a:r>
              <a:rPr lang="es-ES" baseline="0" dirty="0" err="1"/>
              <a:t>could</a:t>
            </a:r>
            <a:r>
              <a:rPr lang="es-ES" baseline="0" dirty="0"/>
              <a:t> </a:t>
            </a:r>
            <a:r>
              <a:rPr lang="es-ES" baseline="0" dirty="0" err="1"/>
              <a:t>put</a:t>
            </a:r>
            <a:r>
              <a:rPr lang="es-ES" baseline="0" dirty="0"/>
              <a:t> </a:t>
            </a:r>
            <a:r>
              <a:rPr lang="es-ES" baseline="0" dirty="0" err="1"/>
              <a:t>all</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we</a:t>
            </a:r>
            <a:r>
              <a:rPr lang="es-ES" baseline="0" dirty="0"/>
              <a:t> </a:t>
            </a:r>
            <a:r>
              <a:rPr lang="es-ES" baseline="0" dirty="0" err="1"/>
              <a:t>could</a:t>
            </a:r>
            <a:r>
              <a:rPr lang="es-ES" baseline="0" dirty="0"/>
              <a:t> </a:t>
            </a:r>
            <a:r>
              <a:rPr lang="es-ES" baseline="0" dirty="0" err="1"/>
              <a:t>find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development</a:t>
            </a:r>
            <a:r>
              <a:rPr lang="es-ES" baseline="0" dirty="0"/>
              <a:t> </a:t>
            </a:r>
            <a:r>
              <a:rPr lang="es-ES" baseline="0" dirty="0" err="1"/>
              <a:t>process</a:t>
            </a:r>
            <a:r>
              <a:rPr lang="es-ES" baseline="0" dirty="0"/>
              <a:t>. As </a:t>
            </a:r>
            <a:r>
              <a:rPr lang="es-ES" baseline="0" dirty="0" err="1"/>
              <a:t>we</a:t>
            </a:r>
            <a:r>
              <a:rPr lang="es-ES" baseline="0" dirty="0"/>
              <a:t> </a:t>
            </a:r>
            <a:r>
              <a:rPr lang="es-ES" baseline="0" dirty="0" err="1"/>
              <a:t>see</a:t>
            </a:r>
            <a:r>
              <a:rPr lang="es-ES" baseline="0" dirty="0"/>
              <a:t>, </a:t>
            </a:r>
            <a:r>
              <a:rPr lang="es-ES" baseline="0" dirty="0" err="1"/>
              <a:t>measuring</a:t>
            </a:r>
            <a:r>
              <a:rPr lang="es-ES" baseline="0" dirty="0"/>
              <a:t> </a:t>
            </a:r>
            <a:r>
              <a:rPr lang="es-ES" baseline="0" dirty="0" err="1"/>
              <a:t>the</a:t>
            </a:r>
            <a:r>
              <a:rPr lang="es-ES" baseline="0" dirty="0"/>
              <a:t> </a:t>
            </a:r>
            <a:r>
              <a:rPr lang="es-ES" baseline="0" dirty="0" err="1"/>
              <a:t>problems</a:t>
            </a:r>
            <a:r>
              <a:rPr lang="es-ES" baseline="0" dirty="0"/>
              <a:t> </a:t>
            </a:r>
            <a:r>
              <a:rPr lang="es-ES" baseline="0" dirty="0" err="1"/>
              <a:t>documented</a:t>
            </a:r>
            <a:r>
              <a:rPr lang="es-ES" baseline="0" dirty="0"/>
              <a:t> per </a:t>
            </a:r>
            <a:r>
              <a:rPr lang="es-ES" baseline="0" dirty="0" err="1"/>
              <a:t>week</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that</a:t>
            </a:r>
            <a:r>
              <a:rPr lang="es-ES" baseline="0" dirty="0"/>
              <a:t> </a:t>
            </a:r>
            <a:r>
              <a:rPr lang="es-ES" baseline="0" dirty="0" err="1"/>
              <a:t>the</a:t>
            </a:r>
            <a:r>
              <a:rPr lang="es-ES" baseline="0" dirty="0"/>
              <a:t> </a:t>
            </a:r>
            <a:r>
              <a:rPr lang="es-ES" baseline="0" dirty="0" err="1"/>
              <a:t>problem</a:t>
            </a:r>
            <a:r>
              <a:rPr lang="es-ES" baseline="0" dirty="0"/>
              <a:t> has </a:t>
            </a:r>
            <a:r>
              <a:rPr lang="es-ES" baseline="0" dirty="0" err="1"/>
              <a:t>been</a:t>
            </a:r>
            <a:r>
              <a:rPr lang="es-ES" baseline="0" dirty="0"/>
              <a:t> </a:t>
            </a:r>
            <a:r>
              <a:rPr lang="es-ES" baseline="0" dirty="0" err="1"/>
              <a:t>completely</a:t>
            </a:r>
            <a:r>
              <a:rPr lang="es-ES" baseline="0" dirty="0"/>
              <a:t> </a:t>
            </a:r>
            <a:r>
              <a:rPr lang="es-ES" baseline="0" dirty="0" err="1"/>
              <a:t>solved</a:t>
            </a:r>
            <a:r>
              <a:rPr lang="es-ES" baseline="0" dirty="0"/>
              <a:t>, </a:t>
            </a:r>
            <a:r>
              <a:rPr lang="es-ES" baseline="0" dirty="0" err="1"/>
              <a:t>because</a:t>
            </a:r>
            <a:r>
              <a:rPr lang="es-ES" baseline="0" dirty="0"/>
              <a:t> </a:t>
            </a:r>
            <a:r>
              <a:rPr lang="es-ES" baseline="0" dirty="0" err="1"/>
              <a:t>the</a:t>
            </a:r>
            <a:r>
              <a:rPr lang="es-ES" baseline="0" dirty="0"/>
              <a:t> </a:t>
            </a:r>
            <a:r>
              <a:rPr lang="es-ES" baseline="0" dirty="0" err="1"/>
              <a:t>number</a:t>
            </a:r>
            <a:r>
              <a:rPr lang="es-ES" baseline="0" dirty="0"/>
              <a:t> of </a:t>
            </a:r>
            <a:r>
              <a:rPr lang="es-ES" baseline="0" dirty="0" err="1"/>
              <a:t>problems</a:t>
            </a:r>
            <a:r>
              <a:rPr lang="es-ES" baseline="0" dirty="0"/>
              <a:t> </a:t>
            </a:r>
            <a:r>
              <a:rPr lang="es-ES" baseline="0" dirty="0" err="1"/>
              <a:t>documented</a:t>
            </a:r>
            <a:r>
              <a:rPr lang="es-ES" baseline="0" dirty="0"/>
              <a:t> has </a:t>
            </a:r>
            <a:r>
              <a:rPr lang="es-ES" baseline="0" dirty="0" err="1" smtClean="0"/>
              <a:t>increased</a:t>
            </a:r>
            <a:r>
              <a:rPr lang="es-ES" baseline="0" dirty="0" smtClean="0"/>
              <a:t>, </a:t>
            </a:r>
            <a:r>
              <a:rPr lang="es-ES" baseline="0" dirty="0" err="1" smtClean="0"/>
              <a:t>staying</a:t>
            </a:r>
            <a:r>
              <a:rPr lang="es-ES" baseline="0" dirty="0" smtClean="0"/>
              <a:t> </a:t>
            </a:r>
            <a:r>
              <a:rPr lang="es-ES" baseline="0" dirty="0" err="1" smtClean="0"/>
              <a:t>above</a:t>
            </a:r>
            <a:r>
              <a:rPr lang="es-ES" baseline="0" dirty="0" smtClean="0"/>
              <a:t> </a:t>
            </a:r>
            <a:r>
              <a:rPr lang="es-ES" baseline="0" dirty="0" err="1" smtClean="0"/>
              <a:t>the</a:t>
            </a:r>
            <a:r>
              <a:rPr lang="es-ES" baseline="0" dirty="0" smtClean="0"/>
              <a:t> ratio of 0 </a:t>
            </a:r>
            <a:r>
              <a:rPr lang="es-ES" baseline="0" dirty="0" err="1" smtClean="0"/>
              <a:t>we</a:t>
            </a:r>
            <a:r>
              <a:rPr lang="es-ES" baseline="0" dirty="0" smtClean="0"/>
              <a:t> </a:t>
            </a:r>
            <a:r>
              <a:rPr lang="es-ES" baseline="0" dirty="0" err="1" smtClean="0"/>
              <a:t>considered</a:t>
            </a:r>
            <a:r>
              <a:rPr lang="es-ES" baseline="0" dirty="0" smtClean="0"/>
              <a:t> as </a:t>
            </a:r>
            <a:r>
              <a:rPr lang="es-ES" baseline="0" dirty="0" err="1" smtClean="0"/>
              <a:t>the</a:t>
            </a:r>
            <a:r>
              <a:rPr lang="es-ES" baseline="0" dirty="0" smtClean="0"/>
              <a:t> </a:t>
            </a:r>
            <a:r>
              <a:rPr lang="es-ES" baseline="0" dirty="0" err="1" smtClean="0"/>
              <a:t>minimum</a:t>
            </a:r>
            <a:r>
              <a:rPr lang="es-ES" baseline="0" dirty="0" smtClean="0"/>
              <a:t> </a:t>
            </a:r>
            <a:r>
              <a:rPr lang="es-ES" baseline="0" dirty="0" err="1" smtClean="0"/>
              <a:t>acceptable</a:t>
            </a:r>
            <a:r>
              <a:rPr lang="es-ES" baseline="0" dirty="0" smtClean="0"/>
              <a:t> </a:t>
            </a:r>
            <a:r>
              <a:rPr lang="es-ES" baseline="0" dirty="0" err="1" smtClean="0"/>
              <a:t>level</a:t>
            </a:r>
            <a:r>
              <a:rPr lang="es-ES" baseline="0" dirty="0" smtClean="0"/>
              <a:t> </a:t>
            </a:r>
            <a:r>
              <a:rPr lang="es-ES" baseline="0" dirty="0" err="1" smtClean="0"/>
              <a:t>for</a:t>
            </a:r>
            <a:r>
              <a:rPr lang="es-ES" baseline="0" dirty="0" smtClean="0"/>
              <a:t> </a:t>
            </a:r>
            <a:r>
              <a:rPr lang="es-ES" baseline="0" dirty="0" err="1" smtClean="0"/>
              <a:t>this</a:t>
            </a:r>
            <a:r>
              <a:rPr lang="es-ES" baseline="0" dirty="0" smtClean="0"/>
              <a:t> </a:t>
            </a:r>
            <a:r>
              <a:rPr lang="es-ES" baseline="0" dirty="0" err="1" smtClean="0"/>
              <a:t>metric</a:t>
            </a:r>
            <a:r>
              <a:rPr lang="es-ES" baseline="0" dirty="0" smtClean="0"/>
              <a:t>.</a:t>
            </a:r>
            <a:endParaRPr lang="es-ES" baseline="0" dirty="0"/>
          </a:p>
          <a:p>
            <a:pPr marL="0" lvl="0" indent="0">
              <a:spcBef>
                <a:spcPts val="0"/>
              </a:spcBef>
              <a:spcAft>
                <a:spcPts val="0"/>
              </a:spcAft>
              <a:buNone/>
            </a:pPr>
            <a:endParaRPr lang="es-ES" baseline="0" dirty="0"/>
          </a:p>
          <a:p>
            <a:pPr marL="0" lvl="0" indent="0">
              <a:spcBef>
                <a:spcPts val="0"/>
              </a:spcBef>
              <a:spcAft>
                <a:spcPts val="0"/>
              </a:spcAft>
              <a:buNone/>
            </a:pPr>
            <a:r>
              <a:rPr lang="es-ES" baseline="0" dirty="0" err="1"/>
              <a:t>The</a:t>
            </a:r>
            <a:r>
              <a:rPr lang="es-ES" baseline="0" dirty="0"/>
              <a:t> </a:t>
            </a:r>
            <a:r>
              <a:rPr lang="es-ES" baseline="0" dirty="0" err="1"/>
              <a:t>second</a:t>
            </a:r>
            <a:r>
              <a:rPr lang="es-ES" baseline="0" dirty="0"/>
              <a:t> </a:t>
            </a:r>
            <a:r>
              <a:rPr lang="es-ES" baseline="0" dirty="0" err="1"/>
              <a:t>problem</a:t>
            </a:r>
            <a:r>
              <a:rPr lang="es-ES" baseline="0" dirty="0"/>
              <a:t> </a:t>
            </a:r>
            <a:r>
              <a:rPr lang="es-ES" baseline="0" dirty="0" err="1"/>
              <a:t>is</a:t>
            </a:r>
            <a:r>
              <a:rPr lang="es-ES" baseline="0" dirty="0"/>
              <a:t> </a:t>
            </a:r>
            <a:r>
              <a:rPr lang="es-ES" baseline="0" dirty="0" err="1"/>
              <a:t>that</a:t>
            </a:r>
            <a:r>
              <a:rPr lang="es-ES" baseline="0" dirty="0"/>
              <a:t> </a:t>
            </a:r>
            <a:r>
              <a:rPr lang="es-ES" baseline="0" dirty="0" err="1"/>
              <a:t>we</a:t>
            </a:r>
            <a:r>
              <a:rPr lang="es-ES" baseline="0" dirty="0"/>
              <a:t> </a:t>
            </a:r>
            <a:r>
              <a:rPr lang="es-ES" baseline="0" dirty="0" err="1"/>
              <a:t>found</a:t>
            </a:r>
            <a:r>
              <a:rPr lang="es-ES" baseline="0" dirty="0"/>
              <a:t> </a:t>
            </a:r>
            <a:r>
              <a:rPr lang="es-ES" baseline="0" dirty="0" err="1"/>
              <a:t>hard</a:t>
            </a:r>
            <a:r>
              <a:rPr lang="es-ES" baseline="0" dirty="0"/>
              <a:t> to </a:t>
            </a:r>
            <a:r>
              <a:rPr lang="es-ES" baseline="0" dirty="0" err="1"/>
              <a:t>estimate</a:t>
            </a:r>
            <a:r>
              <a:rPr lang="es-ES" baseline="0" dirty="0"/>
              <a:t> </a:t>
            </a:r>
            <a:r>
              <a:rPr lang="es-ES" baseline="0" dirty="0" err="1"/>
              <a:t>our</a:t>
            </a:r>
            <a:r>
              <a:rPr lang="es-ES" baseline="0" dirty="0"/>
              <a:t>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put</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on</a:t>
            </a:r>
            <a:r>
              <a:rPr lang="es-ES" baseline="0" dirty="0"/>
              <a:t> </a:t>
            </a:r>
            <a:r>
              <a:rPr lang="es-ES" baseline="0" dirty="0" err="1"/>
              <a:t>our</a:t>
            </a:r>
            <a:r>
              <a:rPr lang="es-ES" baseline="0" dirty="0"/>
              <a:t> </a:t>
            </a:r>
            <a:r>
              <a:rPr lang="es-ES" baseline="0" dirty="0" err="1"/>
              <a:t>requirements</a:t>
            </a:r>
            <a:r>
              <a:rPr lang="es-ES" baseline="0" dirty="0"/>
              <a:t> and relate </a:t>
            </a:r>
            <a:r>
              <a:rPr lang="es-ES" baseline="0" dirty="0" err="1"/>
              <a:t>them</a:t>
            </a:r>
            <a:r>
              <a:rPr lang="es-ES" baseline="0" dirty="0"/>
              <a:t> to </a:t>
            </a:r>
            <a:r>
              <a:rPr lang="es-ES" baseline="0" dirty="0" err="1"/>
              <a:t>our</a:t>
            </a:r>
            <a:r>
              <a:rPr lang="es-ES" baseline="0" dirty="0"/>
              <a:t> </a:t>
            </a:r>
            <a:r>
              <a:rPr lang="es-ES" baseline="0" dirty="0" err="1"/>
              <a:t>tasks</a:t>
            </a:r>
            <a:r>
              <a:rPr lang="es-ES" baseline="0" dirty="0"/>
              <a:t>, </a:t>
            </a:r>
            <a:r>
              <a:rPr lang="es-ES" baseline="0" dirty="0" err="1"/>
              <a:t>measuring</a:t>
            </a:r>
            <a:r>
              <a:rPr lang="es-ES" baseline="0" dirty="0"/>
              <a:t> </a:t>
            </a:r>
            <a:r>
              <a:rPr lang="es-ES" baseline="0" dirty="0" err="1"/>
              <a:t>the</a:t>
            </a:r>
            <a:r>
              <a:rPr lang="es-ES" baseline="0" dirty="0"/>
              <a:t> error </a:t>
            </a:r>
            <a:r>
              <a:rPr lang="es-ES" baseline="0" dirty="0" err="1"/>
              <a:t>between</a:t>
            </a:r>
            <a:r>
              <a:rPr lang="es-ES" baseline="0" dirty="0"/>
              <a:t> </a:t>
            </a:r>
            <a:r>
              <a:rPr lang="es-ES" baseline="0" dirty="0" err="1"/>
              <a:t>the</a:t>
            </a:r>
            <a:r>
              <a:rPr lang="es-ES" baseline="0" dirty="0"/>
              <a:t> </a:t>
            </a:r>
            <a:r>
              <a:rPr lang="es-ES" baseline="0" dirty="0" err="1"/>
              <a:t>estimations</a:t>
            </a:r>
            <a:r>
              <a:rPr lang="es-ES" baseline="0" dirty="0"/>
              <a:t> and </a:t>
            </a:r>
            <a:r>
              <a:rPr lang="es-ES" baseline="0" dirty="0" err="1"/>
              <a:t>the</a:t>
            </a:r>
            <a:r>
              <a:rPr lang="es-ES" baseline="0" dirty="0"/>
              <a:t> real time </a:t>
            </a:r>
            <a:r>
              <a:rPr lang="es-ES" baseline="0" dirty="0" err="1"/>
              <a:t>invested</a:t>
            </a:r>
            <a:r>
              <a:rPr lang="es-ES" baseline="0" dirty="0"/>
              <a:t> in </a:t>
            </a:r>
            <a:r>
              <a:rPr lang="es-ES" baseline="0" dirty="0" err="1"/>
              <a:t>those</a:t>
            </a:r>
            <a:r>
              <a:rPr lang="es-ES" baseline="0" dirty="0"/>
              <a:t> </a:t>
            </a:r>
            <a:r>
              <a:rPr lang="es-ES" baseline="0" dirty="0" err="1"/>
              <a:t>tasks</a:t>
            </a:r>
            <a:r>
              <a:rPr lang="es-ES" baseline="0" dirty="0" smtClean="0"/>
              <a:t>. In </a:t>
            </a:r>
            <a:r>
              <a:rPr lang="es-ES" baseline="0" dirty="0" err="1" smtClean="0"/>
              <a:t>addition</a:t>
            </a:r>
            <a:r>
              <a:rPr lang="es-ES" baseline="0" dirty="0" smtClean="0"/>
              <a:t>, to </a:t>
            </a:r>
            <a:r>
              <a:rPr lang="es-ES" baseline="0" dirty="0" err="1" smtClean="0"/>
              <a:t>increase</a:t>
            </a:r>
            <a:r>
              <a:rPr lang="es-ES" baseline="0" dirty="0" smtClean="0"/>
              <a:t> </a:t>
            </a:r>
            <a:r>
              <a:rPr lang="es-ES" baseline="0" dirty="0" err="1" smtClean="0"/>
              <a:t>the</a:t>
            </a:r>
            <a:r>
              <a:rPr lang="es-ES" baseline="0" dirty="0" smtClean="0"/>
              <a:t> </a:t>
            </a:r>
            <a:r>
              <a:rPr lang="es-ES" baseline="0" dirty="0" err="1" smtClean="0"/>
              <a:t>efficiency</a:t>
            </a:r>
            <a:r>
              <a:rPr lang="es-ES" baseline="0" dirty="0" smtClean="0"/>
              <a:t> of </a:t>
            </a:r>
            <a:r>
              <a:rPr lang="es-ES" baseline="0" dirty="0" err="1" smtClean="0"/>
              <a:t>the</a:t>
            </a:r>
            <a:r>
              <a:rPr lang="es-ES" baseline="0" dirty="0" smtClean="0"/>
              <a:t> </a:t>
            </a:r>
            <a:r>
              <a:rPr lang="es-ES" baseline="0" dirty="0" err="1" smtClean="0"/>
              <a:t>tasks</a:t>
            </a:r>
            <a:r>
              <a:rPr lang="es-ES" baseline="0" dirty="0" smtClean="0"/>
              <a:t>’ </a:t>
            </a:r>
            <a:r>
              <a:rPr lang="es-ES" baseline="0" dirty="0" err="1" smtClean="0"/>
              <a:t>distribution</a:t>
            </a:r>
            <a:r>
              <a:rPr lang="es-ES" baseline="0" dirty="0" smtClean="0"/>
              <a:t>, </a:t>
            </a:r>
            <a:r>
              <a:rPr lang="es-ES" baseline="0" dirty="0" err="1" smtClean="0"/>
              <a:t>we’ve</a:t>
            </a:r>
            <a:r>
              <a:rPr lang="es-ES" baseline="0" dirty="0" smtClean="0"/>
              <a:t> </a:t>
            </a:r>
            <a:r>
              <a:rPr lang="es-ES" baseline="0" dirty="0" err="1" smtClean="0"/>
              <a:t>also</a:t>
            </a:r>
            <a:r>
              <a:rPr lang="es-ES" baseline="0" dirty="0" smtClean="0"/>
              <a:t> </a:t>
            </a:r>
            <a:r>
              <a:rPr lang="es-ES" baseline="0" dirty="0" err="1" smtClean="0"/>
              <a:t>put</a:t>
            </a:r>
            <a:r>
              <a:rPr lang="es-ES" baseline="0" dirty="0" smtClean="0"/>
              <a:t> a </a:t>
            </a:r>
            <a:r>
              <a:rPr lang="es-ES" baseline="0" dirty="0" err="1" smtClean="0"/>
              <a:t>priority</a:t>
            </a:r>
            <a:r>
              <a:rPr lang="es-ES" baseline="0" dirty="0" smtClean="0"/>
              <a:t> </a:t>
            </a:r>
            <a:r>
              <a:rPr lang="es-ES" baseline="0" dirty="0" err="1" smtClean="0"/>
              <a:t>for</a:t>
            </a:r>
            <a:r>
              <a:rPr lang="es-ES" baseline="0" dirty="0" smtClean="0"/>
              <a:t> </a:t>
            </a:r>
            <a:r>
              <a:rPr lang="es-ES" baseline="0" dirty="0" err="1" smtClean="0"/>
              <a:t>each</a:t>
            </a:r>
            <a:r>
              <a:rPr lang="es-ES" baseline="0" dirty="0" smtClean="0"/>
              <a:t> </a:t>
            </a:r>
            <a:r>
              <a:rPr lang="es-ES" baseline="0" dirty="0" err="1" smtClean="0"/>
              <a:t>task</a:t>
            </a:r>
            <a:r>
              <a:rPr lang="es-ES" baseline="0" dirty="0" smtClean="0"/>
              <a:t>, </a:t>
            </a:r>
            <a:r>
              <a:rPr lang="es-ES" baseline="0" dirty="0" err="1" smtClean="0"/>
              <a:t>allowing</a:t>
            </a:r>
            <a:r>
              <a:rPr lang="es-ES" baseline="0" dirty="0" smtClean="0"/>
              <a:t> </a:t>
            </a:r>
            <a:r>
              <a:rPr lang="es-ES" baseline="0" dirty="0" err="1" smtClean="0"/>
              <a:t>them</a:t>
            </a:r>
            <a:r>
              <a:rPr lang="es-ES" baseline="0" dirty="0" smtClean="0"/>
              <a:t> to be </a:t>
            </a:r>
            <a:r>
              <a:rPr lang="es-ES" baseline="0" dirty="0" err="1" smtClean="0"/>
              <a:t>distributed</a:t>
            </a:r>
            <a:r>
              <a:rPr lang="es-ES" baseline="0" dirty="0" smtClean="0"/>
              <a:t> </a:t>
            </a:r>
            <a:r>
              <a:rPr lang="es-ES" baseline="0" dirty="0" err="1" smtClean="0"/>
              <a:t>better</a:t>
            </a:r>
            <a:r>
              <a:rPr lang="es-ES" baseline="0" dirty="0" smtClean="0"/>
              <a:t> and </a:t>
            </a:r>
            <a:r>
              <a:rPr lang="es-ES" baseline="0" dirty="0" err="1" smtClean="0"/>
              <a:t>lowering</a:t>
            </a:r>
            <a:r>
              <a:rPr lang="es-ES" baseline="0" dirty="0" smtClean="0"/>
              <a:t> </a:t>
            </a:r>
            <a:r>
              <a:rPr lang="es-ES" baseline="0" dirty="0" err="1" smtClean="0"/>
              <a:t>our</a:t>
            </a:r>
            <a:r>
              <a:rPr lang="es-ES" baseline="0" dirty="0" smtClean="0"/>
              <a:t> </a:t>
            </a:r>
            <a:r>
              <a:rPr lang="es-ES" baseline="0" dirty="0" err="1" smtClean="0"/>
              <a:t>metric</a:t>
            </a:r>
            <a:r>
              <a:rPr lang="es-ES" baseline="0" dirty="0" smtClean="0"/>
              <a:t>. </a:t>
            </a:r>
            <a:r>
              <a:rPr lang="es-ES" baseline="0" dirty="0" err="1"/>
              <a:t>The</a:t>
            </a:r>
            <a:r>
              <a:rPr lang="es-ES" baseline="0" dirty="0"/>
              <a:t> </a:t>
            </a:r>
            <a:r>
              <a:rPr lang="es-ES" baseline="0" dirty="0" err="1"/>
              <a:t>result</a:t>
            </a:r>
            <a:r>
              <a:rPr lang="es-ES" baseline="0" dirty="0"/>
              <a:t> of </a:t>
            </a:r>
            <a:r>
              <a:rPr lang="es-ES" baseline="0" dirty="0" err="1"/>
              <a:t>this</a:t>
            </a:r>
            <a:r>
              <a:rPr lang="es-ES" baseline="0" dirty="0"/>
              <a:t> </a:t>
            </a:r>
            <a:r>
              <a:rPr lang="es-ES" baseline="0" dirty="0" err="1"/>
              <a:t>is</a:t>
            </a:r>
            <a:r>
              <a:rPr lang="es-ES" baseline="0" dirty="0"/>
              <a:t> </a:t>
            </a:r>
            <a:r>
              <a:rPr lang="es-ES" baseline="0" dirty="0" err="1"/>
              <a:t>that</a:t>
            </a:r>
            <a:r>
              <a:rPr lang="es-ES" baseline="0" dirty="0"/>
              <a:t> X, </a:t>
            </a:r>
            <a:r>
              <a:rPr lang="es-ES" baseline="0" dirty="0" err="1"/>
              <a:t>but</a:t>
            </a:r>
            <a:r>
              <a:rPr lang="es-ES" baseline="0" dirty="0"/>
              <a:t> </a:t>
            </a:r>
            <a:r>
              <a:rPr lang="es-ES" baseline="0" dirty="0" err="1"/>
              <a:t>still</a:t>
            </a:r>
            <a:r>
              <a:rPr lang="es-ES" baseline="0" dirty="0"/>
              <a:t> </a:t>
            </a:r>
            <a:r>
              <a:rPr lang="es-ES" baseline="0" dirty="0" err="1"/>
              <a:t>we</a:t>
            </a:r>
            <a:r>
              <a:rPr lang="es-ES" baseline="0" dirty="0"/>
              <a:t> </a:t>
            </a:r>
            <a:r>
              <a:rPr lang="es-ES" baseline="0" dirty="0" err="1"/>
              <a:t>need</a:t>
            </a:r>
            <a:r>
              <a:rPr lang="es-ES" baseline="0" dirty="0"/>
              <a:t> to </a:t>
            </a:r>
            <a:r>
              <a:rPr lang="es-ES" baseline="0" dirty="0" err="1"/>
              <a:t>keep</a:t>
            </a:r>
            <a:r>
              <a:rPr lang="es-ES" baseline="0" dirty="0"/>
              <a:t> </a:t>
            </a:r>
            <a:r>
              <a:rPr lang="es-ES" baseline="0" dirty="0" err="1"/>
              <a:t>improving</a:t>
            </a:r>
            <a:r>
              <a:rPr lang="es-ES" baseline="0" dirty="0"/>
              <a:t> </a:t>
            </a:r>
            <a:r>
              <a:rPr lang="es-ES" baseline="0" dirty="0" err="1"/>
              <a:t>this</a:t>
            </a:r>
            <a:r>
              <a:rPr lang="es-ES" baseline="0" dirty="0"/>
              <a:t> </a:t>
            </a:r>
            <a:r>
              <a:rPr lang="es-ES" baseline="0" dirty="0" err="1"/>
              <a:t>system</a:t>
            </a:r>
            <a:r>
              <a:rPr lang="es-ES" baseline="0" dirty="0"/>
              <a:t> in </a:t>
            </a:r>
            <a:r>
              <a:rPr lang="es-ES" baseline="0" dirty="0" err="1"/>
              <a:t>order</a:t>
            </a:r>
            <a:r>
              <a:rPr lang="es-ES" baseline="0" dirty="0"/>
              <a:t> to </a:t>
            </a:r>
            <a:r>
              <a:rPr lang="es-ES" baseline="0" dirty="0" err="1"/>
              <a:t>decrease</a:t>
            </a:r>
            <a:r>
              <a:rPr lang="es-ES" baseline="0" dirty="0"/>
              <a:t> </a:t>
            </a:r>
            <a:r>
              <a:rPr lang="es-ES" baseline="0" dirty="0" err="1"/>
              <a:t>that</a:t>
            </a:r>
            <a:r>
              <a:rPr lang="es-ES" baseline="0" dirty="0"/>
              <a:t> </a:t>
            </a:r>
            <a:r>
              <a:rPr lang="es-ES" baseline="0" dirty="0" err="1"/>
              <a:t>metric</a:t>
            </a:r>
            <a:r>
              <a:rPr lang="es-ES" baseline="0" dirty="0"/>
              <a:t> </a:t>
            </a:r>
            <a:r>
              <a:rPr lang="es-ES" baseline="0" dirty="0" err="1"/>
              <a:t>the</a:t>
            </a:r>
            <a:r>
              <a:rPr lang="es-ES" baseline="0" dirty="0"/>
              <a:t> </a:t>
            </a:r>
            <a:r>
              <a:rPr lang="es-ES" baseline="0" dirty="0" err="1"/>
              <a:t>maximum</a:t>
            </a:r>
            <a:r>
              <a:rPr lang="es-ES" baseline="0" dirty="0"/>
              <a:t> </a:t>
            </a:r>
            <a:r>
              <a:rPr lang="es-ES" baseline="0" dirty="0" err="1"/>
              <a:t>amount</a:t>
            </a:r>
            <a:r>
              <a:rPr lang="es-ES" baseline="0" dirty="0"/>
              <a:t> </a:t>
            </a:r>
            <a:r>
              <a:rPr lang="es-ES" baseline="0" dirty="0" err="1" smtClean="0"/>
              <a:t>possible</a:t>
            </a:r>
            <a:r>
              <a:rPr lang="es-ES" baseline="0" dirty="0" smtClean="0"/>
              <a:t> </a:t>
            </a:r>
            <a:r>
              <a:rPr lang="es-ES" baseline="0" dirty="0" err="1" smtClean="0"/>
              <a:t>until</a:t>
            </a:r>
            <a:r>
              <a:rPr lang="es-ES" baseline="0" dirty="0" smtClean="0"/>
              <a:t> </a:t>
            </a:r>
            <a:r>
              <a:rPr lang="es-ES" baseline="0" dirty="0" err="1" smtClean="0"/>
              <a:t>our</a:t>
            </a:r>
            <a:r>
              <a:rPr lang="es-ES" baseline="0" dirty="0" smtClean="0"/>
              <a:t> </a:t>
            </a:r>
            <a:r>
              <a:rPr lang="es-ES" baseline="0" dirty="0" err="1" smtClean="0"/>
              <a:t>reasonable</a:t>
            </a:r>
            <a:r>
              <a:rPr lang="es-ES" baseline="0" dirty="0" smtClean="0"/>
              <a:t> </a:t>
            </a:r>
            <a:r>
              <a:rPr lang="es-ES" baseline="0" dirty="0" err="1" smtClean="0"/>
              <a:t>limit</a:t>
            </a:r>
            <a:r>
              <a:rPr lang="es-ES" baseline="0" dirty="0" smtClean="0"/>
              <a:t> of 25%.</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buNone/>
            </a:pPr>
            <a:r>
              <a:rPr lang="en-US" sz="1100" b="0" i="0" u="none" strike="noStrike" cap="none" baseline="0" dirty="0">
                <a:solidFill>
                  <a:srgbClr val="000000"/>
                </a:solidFill>
                <a:latin typeface="Arial"/>
                <a:ea typeface="Arial"/>
                <a:cs typeface="Arial"/>
                <a:sym typeface="Arial"/>
              </a:rPr>
              <a:t>This is the path we’re going to follow during the presentation. First we’ll introduce the idea behind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next we’ll see the technologies we’re using to develop </a:t>
            </a:r>
            <a:r>
              <a:rPr lang="en-US" sz="1100" b="0" i="0" u="none" strike="noStrike" cap="none" baseline="0" dirty="0" err="1">
                <a:solidFill>
                  <a:srgbClr val="000000"/>
                </a:solidFill>
                <a:latin typeface="Arial"/>
                <a:ea typeface="Arial"/>
                <a:cs typeface="Arial"/>
                <a:sym typeface="Arial"/>
              </a:rPr>
              <a:t>ClimbCode</a:t>
            </a:r>
            <a:r>
              <a:rPr lang="en-US" sz="1100" b="0" i="0" u="none" strike="noStrike" cap="none" baseline="0" dirty="0">
                <a:solidFill>
                  <a:srgbClr val="000000"/>
                </a:solidFill>
                <a:latin typeface="Arial"/>
                <a:ea typeface="Arial"/>
                <a:cs typeface="Arial"/>
                <a:sym typeface="Arial"/>
              </a:rPr>
              <a:t>, after that, we’ll talk about the things we’ve done, the ones we’re doing and the ones we’re going to do. Finally, we’ll see some conclusions for our project.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the</a:t>
            </a:r>
            <a:r>
              <a:rPr lang="es-ES" dirty="0"/>
              <a:t> </a:t>
            </a:r>
            <a:r>
              <a:rPr lang="es-ES" dirty="0" err="1"/>
              <a:t>other</a:t>
            </a:r>
            <a:r>
              <a:rPr lang="es-ES" dirty="0"/>
              <a:t> </a:t>
            </a:r>
            <a:r>
              <a:rPr lang="es-ES" dirty="0" err="1"/>
              <a:t>problem</a:t>
            </a:r>
            <a:r>
              <a:rPr lang="es-ES" dirty="0"/>
              <a:t> </a:t>
            </a:r>
            <a:r>
              <a:rPr lang="es-ES" dirty="0" err="1"/>
              <a:t>we’ve</a:t>
            </a:r>
            <a:r>
              <a:rPr lang="es-ES" dirty="0"/>
              <a:t> </a:t>
            </a:r>
            <a:r>
              <a:rPr lang="es-ES" dirty="0" err="1"/>
              <a:t>tried</a:t>
            </a:r>
            <a:r>
              <a:rPr lang="es-ES" dirty="0"/>
              <a:t> to</a:t>
            </a:r>
            <a:r>
              <a:rPr lang="es-ES" baseline="0" dirty="0"/>
              <a:t> </a:t>
            </a:r>
            <a:r>
              <a:rPr lang="es-ES" baseline="0" dirty="0" err="1"/>
              <a:t>solve</a:t>
            </a:r>
            <a:r>
              <a:rPr lang="es-ES" baseline="0" dirty="0"/>
              <a:t> </a:t>
            </a:r>
            <a:r>
              <a:rPr lang="es-ES" baseline="0" dirty="0" err="1"/>
              <a:t>was</a:t>
            </a:r>
            <a:r>
              <a:rPr lang="es-ES" baseline="0" dirty="0"/>
              <a:t> </a:t>
            </a:r>
            <a:r>
              <a:rPr lang="es-ES" baseline="0" dirty="0" err="1"/>
              <a:t>that</a:t>
            </a:r>
            <a:r>
              <a:rPr lang="es-ES" baseline="0" dirty="0"/>
              <a:t> </a:t>
            </a:r>
            <a:r>
              <a:rPr lang="es-ES" baseline="0" dirty="0" err="1"/>
              <a:t>there</a:t>
            </a:r>
            <a:r>
              <a:rPr lang="es-ES" baseline="0" dirty="0"/>
              <a:t> </a:t>
            </a:r>
            <a:r>
              <a:rPr lang="es-ES" baseline="0" dirty="0" err="1"/>
              <a:t>were</a:t>
            </a:r>
            <a:r>
              <a:rPr lang="es-ES" baseline="0" dirty="0"/>
              <a:t> </a:t>
            </a:r>
            <a:r>
              <a:rPr lang="es-ES" baseline="0" dirty="0" err="1"/>
              <a:t>many</a:t>
            </a:r>
            <a:r>
              <a:rPr lang="es-ES" baseline="0" dirty="0"/>
              <a:t> </a:t>
            </a:r>
            <a:r>
              <a:rPr lang="es-ES" baseline="0" dirty="0" err="1"/>
              <a:t>big</a:t>
            </a:r>
            <a:r>
              <a:rPr lang="es-ES" baseline="0" dirty="0"/>
              <a:t> and indivisible </a:t>
            </a:r>
            <a:r>
              <a:rPr lang="es-ES" baseline="0" dirty="0" err="1"/>
              <a:t>tasks</a:t>
            </a:r>
            <a:r>
              <a:rPr lang="es-ES" baseline="0" dirty="0"/>
              <a:t>, so </a:t>
            </a:r>
            <a:r>
              <a:rPr lang="es-ES" baseline="0" dirty="0" err="1"/>
              <a:t>we</a:t>
            </a:r>
            <a:r>
              <a:rPr lang="es-ES" baseline="0" dirty="0"/>
              <a:t> </a:t>
            </a:r>
            <a:r>
              <a:rPr lang="es-ES" baseline="0" dirty="0" err="1"/>
              <a:t>decided</a:t>
            </a:r>
            <a:r>
              <a:rPr lang="es-ES" baseline="0" dirty="0"/>
              <a:t> to </a:t>
            </a:r>
            <a:r>
              <a:rPr lang="es-ES" baseline="0" dirty="0" err="1"/>
              <a:t>find</a:t>
            </a:r>
            <a:r>
              <a:rPr lang="es-ES" baseline="0" dirty="0"/>
              <a:t> </a:t>
            </a:r>
            <a:r>
              <a:rPr lang="es-ES" baseline="0" dirty="0" err="1"/>
              <a:t>ways</a:t>
            </a:r>
            <a:r>
              <a:rPr lang="es-ES" baseline="0" dirty="0"/>
              <a:t> to divide </a:t>
            </a:r>
            <a:r>
              <a:rPr lang="es-ES" baseline="0" dirty="0" err="1"/>
              <a:t>them</a:t>
            </a:r>
            <a:r>
              <a:rPr lang="es-ES" baseline="0" dirty="0"/>
              <a:t> and </a:t>
            </a:r>
            <a:r>
              <a:rPr lang="es-ES" baseline="0" dirty="0" err="1"/>
              <a:t>make</a:t>
            </a:r>
            <a:r>
              <a:rPr lang="es-ES" baseline="0" dirty="0"/>
              <a:t> </a:t>
            </a:r>
            <a:r>
              <a:rPr lang="es-ES" baseline="0" dirty="0" err="1"/>
              <a:t>them</a:t>
            </a:r>
            <a:r>
              <a:rPr lang="es-ES" baseline="0" dirty="0"/>
              <a:t> </a:t>
            </a:r>
            <a:r>
              <a:rPr lang="es-ES" baseline="0" dirty="0" err="1"/>
              <a:t>lighter</a:t>
            </a:r>
            <a:r>
              <a:rPr lang="es-ES" baseline="0" dirty="0"/>
              <a:t> and </a:t>
            </a:r>
            <a:r>
              <a:rPr lang="es-ES" baseline="0" dirty="0" err="1"/>
              <a:t>smaller</a:t>
            </a:r>
            <a:r>
              <a:rPr lang="es-ES" baseline="0" dirty="0"/>
              <a:t>. To </a:t>
            </a:r>
            <a:r>
              <a:rPr lang="es-ES" baseline="0" dirty="0" err="1"/>
              <a:t>measure</a:t>
            </a:r>
            <a:r>
              <a:rPr lang="es-ES" baseline="0" dirty="0"/>
              <a:t> </a:t>
            </a:r>
            <a:r>
              <a:rPr lang="es-ES" baseline="0" dirty="0" err="1"/>
              <a:t>the</a:t>
            </a:r>
            <a:r>
              <a:rPr lang="es-ES" baseline="0" dirty="0"/>
              <a:t> </a:t>
            </a:r>
            <a:r>
              <a:rPr lang="es-ES" baseline="0" dirty="0" err="1"/>
              <a:t>success</a:t>
            </a:r>
            <a:r>
              <a:rPr lang="es-ES" baseline="0" dirty="0"/>
              <a:t> of </a:t>
            </a:r>
            <a:r>
              <a:rPr lang="es-ES" baseline="0" dirty="0" err="1"/>
              <a:t>this</a:t>
            </a:r>
            <a:r>
              <a:rPr lang="es-ES" baseline="0" dirty="0"/>
              <a:t> </a:t>
            </a:r>
            <a:r>
              <a:rPr lang="es-ES" baseline="0" dirty="0" err="1"/>
              <a:t>solution</a:t>
            </a:r>
            <a:r>
              <a:rPr lang="es-ES" baseline="0" dirty="0"/>
              <a:t> </a:t>
            </a:r>
            <a:r>
              <a:rPr lang="es-ES" baseline="0" dirty="0" err="1"/>
              <a:t>we</a:t>
            </a:r>
            <a:r>
              <a:rPr lang="es-ES" baseline="0" dirty="0"/>
              <a:t> </a:t>
            </a:r>
            <a:r>
              <a:rPr lang="es-ES" baseline="0" dirty="0" err="1"/>
              <a:t>used</a:t>
            </a:r>
            <a:r>
              <a:rPr lang="es-ES" baseline="0" dirty="0"/>
              <a:t> </a:t>
            </a:r>
            <a:r>
              <a:rPr lang="es-ES" baseline="0" dirty="0" err="1"/>
              <a:t>the</a:t>
            </a:r>
            <a:r>
              <a:rPr lang="es-ES" baseline="0" dirty="0"/>
              <a:t> </a:t>
            </a:r>
            <a:r>
              <a:rPr lang="es-ES" baseline="0" dirty="0" err="1"/>
              <a:t>percentage</a:t>
            </a:r>
            <a:r>
              <a:rPr lang="es-ES" baseline="0" dirty="0"/>
              <a:t> of </a:t>
            </a:r>
            <a:r>
              <a:rPr lang="es-ES" baseline="0" dirty="0" err="1"/>
              <a:t>big</a:t>
            </a:r>
            <a:r>
              <a:rPr lang="es-ES" baseline="0" dirty="0"/>
              <a:t> </a:t>
            </a:r>
            <a:r>
              <a:rPr lang="es-ES" baseline="0" dirty="0" err="1"/>
              <a:t>tasks</a:t>
            </a:r>
            <a:r>
              <a:rPr lang="es-ES" baseline="0" dirty="0"/>
              <a:t> (more </a:t>
            </a:r>
            <a:r>
              <a:rPr lang="es-ES" baseline="0" dirty="0" err="1"/>
              <a:t>than</a:t>
            </a:r>
            <a:r>
              <a:rPr lang="es-ES" baseline="0" dirty="0"/>
              <a:t> 3 </a:t>
            </a:r>
            <a:r>
              <a:rPr lang="es-ES" baseline="0" dirty="0" err="1"/>
              <a:t>estimated</a:t>
            </a:r>
            <a:r>
              <a:rPr lang="es-ES" baseline="0" dirty="0"/>
              <a:t> </a:t>
            </a:r>
            <a:r>
              <a:rPr lang="es-ES" baseline="0" dirty="0" err="1"/>
              <a:t>hours</a:t>
            </a:r>
            <a:r>
              <a:rPr lang="es-ES" baseline="0" dirty="0"/>
              <a:t>) </a:t>
            </a:r>
            <a:r>
              <a:rPr lang="es-ES" baseline="0" dirty="0" err="1"/>
              <a:t>we</a:t>
            </a:r>
            <a:r>
              <a:rPr lang="es-ES" baseline="0" dirty="0"/>
              <a:t> </a:t>
            </a:r>
            <a:r>
              <a:rPr lang="es-ES" baseline="0" dirty="0" err="1"/>
              <a:t>have</a:t>
            </a:r>
            <a:r>
              <a:rPr lang="es-ES" baseline="0" dirty="0"/>
              <a:t> in </a:t>
            </a:r>
            <a:r>
              <a:rPr lang="es-ES" baseline="0" dirty="0" err="1"/>
              <a:t>our</a:t>
            </a:r>
            <a:r>
              <a:rPr lang="es-ES" baseline="0" dirty="0"/>
              <a:t> </a:t>
            </a:r>
            <a:r>
              <a:rPr lang="es-ES" baseline="0" dirty="0" err="1"/>
              <a:t>project</a:t>
            </a:r>
            <a:r>
              <a:rPr lang="es-ES" baseline="0" dirty="0"/>
              <a:t>, </a:t>
            </a:r>
            <a:r>
              <a:rPr lang="es-ES" baseline="0" dirty="0" err="1"/>
              <a:t>showing</a:t>
            </a:r>
            <a:r>
              <a:rPr lang="es-ES" baseline="0" dirty="0"/>
              <a:t> </a:t>
            </a:r>
            <a:r>
              <a:rPr lang="es-ES" baseline="0" dirty="0" err="1"/>
              <a:t>that</a:t>
            </a:r>
            <a:r>
              <a:rPr lang="es-ES" baseline="0" dirty="0"/>
              <a:t> </a:t>
            </a:r>
            <a:r>
              <a:rPr lang="es-ES" baseline="0" dirty="0" err="1"/>
              <a:t>the</a:t>
            </a:r>
            <a:r>
              <a:rPr lang="es-ES" baseline="0" dirty="0"/>
              <a:t> </a:t>
            </a:r>
            <a:r>
              <a:rPr lang="es-ES" baseline="0" dirty="0" err="1"/>
              <a:t>solution</a:t>
            </a:r>
            <a:r>
              <a:rPr lang="es-ES" baseline="0" dirty="0"/>
              <a:t> </a:t>
            </a:r>
            <a:r>
              <a:rPr lang="es-ES" baseline="0" dirty="0" err="1"/>
              <a:t>is</a:t>
            </a:r>
            <a:r>
              <a:rPr lang="es-ES" baseline="0" dirty="0"/>
              <a:t> </a:t>
            </a:r>
            <a:r>
              <a:rPr lang="es-ES" baseline="0" dirty="0" err="1"/>
              <a:t>working</a:t>
            </a:r>
            <a:r>
              <a:rPr lang="es-ES" baseline="0" dirty="0"/>
              <a:t> at </a:t>
            </a:r>
            <a:r>
              <a:rPr lang="es-ES" baseline="0" dirty="0" err="1"/>
              <a:t>the</a:t>
            </a:r>
            <a:r>
              <a:rPr lang="es-ES" baseline="0" dirty="0"/>
              <a:t> </a:t>
            </a:r>
            <a:r>
              <a:rPr lang="es-ES" baseline="0" dirty="0" err="1"/>
              <a:t>moment</a:t>
            </a:r>
            <a:r>
              <a:rPr lang="es-ES" baseline="0" dirty="0"/>
              <a:t> and </a:t>
            </a:r>
            <a:r>
              <a:rPr lang="es-ES" baseline="0" dirty="0" err="1"/>
              <a:t>the</a:t>
            </a:r>
            <a:r>
              <a:rPr lang="es-ES" baseline="0" dirty="0"/>
              <a:t> </a:t>
            </a:r>
            <a:r>
              <a:rPr lang="es-ES" baseline="0" dirty="0" err="1"/>
              <a:t>problem</a:t>
            </a:r>
            <a:r>
              <a:rPr lang="es-ES" baseline="0" dirty="0"/>
              <a:t> </a:t>
            </a:r>
            <a:r>
              <a:rPr lang="es-ES" baseline="0" dirty="0" err="1"/>
              <a:t>seems</a:t>
            </a:r>
            <a:r>
              <a:rPr lang="es-ES" baseline="0" dirty="0"/>
              <a:t> </a:t>
            </a:r>
            <a:r>
              <a:rPr lang="es-ES" baseline="0" dirty="0" err="1" smtClean="0"/>
              <a:t>solved</a:t>
            </a:r>
            <a:r>
              <a:rPr lang="es-ES" baseline="0" dirty="0" smtClean="0"/>
              <a:t>, </a:t>
            </a:r>
            <a:r>
              <a:rPr lang="es-ES" baseline="0" dirty="0" err="1" smtClean="0"/>
              <a:t>but</a:t>
            </a:r>
            <a:r>
              <a:rPr lang="es-ES" baseline="0" dirty="0" smtClean="0"/>
              <a:t> </a:t>
            </a:r>
            <a:r>
              <a:rPr lang="es-ES" baseline="0" dirty="0" err="1" smtClean="0"/>
              <a:t>still</a:t>
            </a:r>
            <a:r>
              <a:rPr lang="es-ES" baseline="0" dirty="0" smtClean="0"/>
              <a:t> </a:t>
            </a:r>
            <a:r>
              <a:rPr lang="es-ES" baseline="0" dirty="0" err="1" smtClean="0"/>
              <a:t>needs</a:t>
            </a:r>
            <a:r>
              <a:rPr lang="es-ES" baseline="0" dirty="0" smtClean="0"/>
              <a:t> to </a:t>
            </a:r>
            <a:r>
              <a:rPr lang="es-ES" baseline="0" dirty="0" err="1" smtClean="0"/>
              <a:t>decrease</a:t>
            </a:r>
            <a:r>
              <a:rPr lang="es-ES" baseline="0" dirty="0" smtClean="0"/>
              <a:t> to a 10%, </a:t>
            </a:r>
            <a:r>
              <a:rPr lang="es-ES" baseline="0" dirty="0" err="1" smtClean="0"/>
              <a:t>which</a:t>
            </a:r>
            <a:r>
              <a:rPr lang="es-ES" baseline="0" dirty="0" smtClean="0"/>
              <a:t> </a:t>
            </a:r>
            <a:r>
              <a:rPr lang="es-ES" baseline="0" dirty="0" err="1" smtClean="0"/>
              <a:t>is</a:t>
            </a:r>
            <a:r>
              <a:rPr lang="es-ES" baseline="0" dirty="0" smtClean="0"/>
              <a:t> </a:t>
            </a:r>
            <a:r>
              <a:rPr lang="es-ES" baseline="0" dirty="0" err="1" smtClean="0"/>
              <a:t>the</a:t>
            </a:r>
            <a:r>
              <a:rPr lang="es-ES" baseline="0" dirty="0" smtClean="0"/>
              <a:t> </a:t>
            </a:r>
            <a:r>
              <a:rPr lang="es-ES" baseline="0" dirty="0" err="1" smtClean="0"/>
              <a:t>accepted</a:t>
            </a:r>
            <a:r>
              <a:rPr lang="es-ES" baseline="0" dirty="0" smtClean="0"/>
              <a:t> </a:t>
            </a:r>
            <a:r>
              <a:rPr lang="es-ES" baseline="0" dirty="0" err="1" smtClean="0"/>
              <a:t>limit</a:t>
            </a:r>
            <a:r>
              <a:rPr lang="es-ES" baseline="0" dirty="0" smtClean="0"/>
              <a:t> </a:t>
            </a:r>
            <a:r>
              <a:rPr lang="es-ES" baseline="0" dirty="0" err="1" smtClean="0"/>
              <a:t>for</a:t>
            </a:r>
            <a:r>
              <a:rPr lang="es-ES" baseline="0" dirty="0" smtClean="0"/>
              <a:t> </a:t>
            </a:r>
            <a:r>
              <a:rPr lang="es-ES" baseline="0" dirty="0" err="1" smtClean="0"/>
              <a:t>it</a:t>
            </a:r>
            <a:r>
              <a:rPr lang="es-ES" baseline="0" dirty="0" smtClean="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updated</a:t>
            </a:r>
            <a:r>
              <a:rPr lang="es-ES" baseline="0" dirty="0"/>
              <a:t> </a:t>
            </a:r>
            <a:r>
              <a:rPr lang="es-ES" baseline="0" dirty="0" err="1"/>
              <a:t>our</a:t>
            </a:r>
            <a:r>
              <a:rPr lang="es-ES" baseline="0" dirty="0"/>
              <a:t> </a:t>
            </a:r>
            <a:r>
              <a:rPr lang="es-ES" baseline="0" dirty="0" err="1"/>
              <a:t>metric</a:t>
            </a:r>
            <a:r>
              <a:rPr lang="es-ES" baseline="0" dirty="0"/>
              <a:t> to </a:t>
            </a:r>
            <a:r>
              <a:rPr lang="es-ES" baseline="0" dirty="0" err="1"/>
              <a:t>measure</a:t>
            </a:r>
            <a:r>
              <a:rPr lang="es-ES" baseline="0" dirty="0"/>
              <a:t> </a:t>
            </a:r>
            <a:r>
              <a:rPr lang="es-ES" baseline="0" dirty="0" err="1"/>
              <a:t>the</a:t>
            </a:r>
            <a:r>
              <a:rPr lang="es-ES" baseline="0" dirty="0"/>
              <a:t> performance of </a:t>
            </a:r>
            <a:r>
              <a:rPr lang="es-ES" baseline="0" dirty="0" err="1"/>
              <a:t>our</a:t>
            </a:r>
            <a:r>
              <a:rPr lang="es-ES" baseline="0" dirty="0"/>
              <a:t> </a:t>
            </a:r>
            <a:r>
              <a:rPr lang="es-ES" baseline="0" dirty="0" err="1"/>
              <a:t>team</a:t>
            </a:r>
            <a:r>
              <a:rPr lang="es-ES" baseline="0" dirty="0"/>
              <a:t> </a:t>
            </a:r>
            <a:r>
              <a:rPr lang="es-ES" baseline="0" dirty="0" err="1"/>
              <a:t>members</a:t>
            </a:r>
            <a:r>
              <a:rPr lang="es-ES" baseline="0" dirty="0"/>
              <a:t> in </a:t>
            </a:r>
            <a:r>
              <a:rPr lang="es-ES" baseline="0" dirty="0" err="1"/>
              <a:t>matters</a:t>
            </a:r>
            <a:r>
              <a:rPr lang="es-ES" baseline="0" dirty="0"/>
              <a:t> of </a:t>
            </a:r>
            <a:r>
              <a:rPr lang="es-ES" baseline="0" dirty="0" err="1"/>
              <a:t>tasks</a:t>
            </a:r>
            <a:r>
              <a:rPr lang="es-ES" baseline="0" dirty="0"/>
              <a:t>. </a:t>
            </a:r>
            <a:r>
              <a:rPr lang="es-ES" baseline="0" dirty="0" err="1"/>
              <a:t>The</a:t>
            </a:r>
            <a:r>
              <a:rPr lang="es-ES" baseline="0" dirty="0"/>
              <a:t> new </a:t>
            </a:r>
            <a:r>
              <a:rPr lang="es-ES" baseline="0" dirty="0" err="1"/>
              <a:t>version</a:t>
            </a:r>
            <a:r>
              <a:rPr lang="es-ES" baseline="0" dirty="0"/>
              <a:t> of </a:t>
            </a:r>
            <a:r>
              <a:rPr lang="es-ES" baseline="0" dirty="0" err="1"/>
              <a:t>the</a:t>
            </a:r>
            <a:r>
              <a:rPr lang="es-ES" baseline="0" dirty="0"/>
              <a:t> </a:t>
            </a:r>
            <a:r>
              <a:rPr lang="es-ES" baseline="0" dirty="0" err="1"/>
              <a:t>metric</a:t>
            </a:r>
            <a:r>
              <a:rPr lang="es-ES" baseline="0" dirty="0"/>
              <a:t> uses </a:t>
            </a:r>
            <a:r>
              <a:rPr lang="es-ES" baseline="0" dirty="0" err="1"/>
              <a:t>the</a:t>
            </a:r>
            <a:r>
              <a:rPr lang="es-ES" baseline="0" dirty="0"/>
              <a:t> </a:t>
            </a:r>
            <a:r>
              <a:rPr lang="es-ES" baseline="0" dirty="0" err="1"/>
              <a:t>current</a:t>
            </a:r>
            <a:r>
              <a:rPr lang="es-ES" baseline="0" dirty="0"/>
              <a:t> </a:t>
            </a:r>
            <a:r>
              <a:rPr lang="es-ES" baseline="0" dirty="0" err="1"/>
              <a:t>completed</a:t>
            </a:r>
            <a:r>
              <a:rPr lang="es-ES" baseline="0" dirty="0"/>
              <a:t> </a:t>
            </a:r>
            <a:r>
              <a:rPr lang="es-ES" baseline="0" dirty="0" err="1"/>
              <a:t>story</a:t>
            </a:r>
            <a:r>
              <a:rPr lang="es-ES" baseline="0" dirty="0"/>
              <a:t> </a:t>
            </a:r>
            <a:r>
              <a:rPr lang="es-ES" baseline="0" dirty="0" err="1"/>
              <a:t>points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member</a:t>
            </a:r>
            <a:r>
              <a:rPr lang="es-ES" baseline="0" dirty="0"/>
              <a:t> in </a:t>
            </a:r>
            <a:r>
              <a:rPr lang="es-ES" baseline="0" dirty="0" err="1"/>
              <a:t>the</a:t>
            </a:r>
            <a:r>
              <a:rPr lang="es-ES" baseline="0" dirty="0"/>
              <a:t> sprint, and </a:t>
            </a:r>
            <a:r>
              <a:rPr lang="es-ES" baseline="0" dirty="0" err="1"/>
              <a:t>the</a:t>
            </a:r>
            <a:r>
              <a:rPr lang="es-ES" baseline="0" dirty="0"/>
              <a:t> total </a:t>
            </a:r>
            <a:r>
              <a:rPr lang="es-ES" baseline="0" dirty="0" err="1"/>
              <a:t>amount</a:t>
            </a:r>
            <a:r>
              <a:rPr lang="es-ES" baseline="0" dirty="0"/>
              <a:t> of </a:t>
            </a:r>
            <a:r>
              <a:rPr lang="es-ES" baseline="0" dirty="0" err="1"/>
              <a:t>hours</a:t>
            </a:r>
            <a:r>
              <a:rPr lang="es-ES" baseline="0" dirty="0"/>
              <a:t> </a:t>
            </a:r>
            <a:r>
              <a:rPr lang="es-ES" baseline="0" dirty="0" err="1"/>
              <a:t>spent</a:t>
            </a:r>
            <a:r>
              <a:rPr lang="es-ES" baseline="0" dirty="0"/>
              <a:t> </a:t>
            </a:r>
            <a:r>
              <a:rPr lang="es-ES" baseline="0" dirty="0" err="1"/>
              <a:t>by</a:t>
            </a:r>
            <a:r>
              <a:rPr lang="es-ES" baseline="0" dirty="0"/>
              <a:t> </a:t>
            </a:r>
            <a:r>
              <a:rPr lang="es-ES" baseline="0" dirty="0" err="1"/>
              <a:t>that</a:t>
            </a:r>
            <a:r>
              <a:rPr lang="es-ES" baseline="0" dirty="0"/>
              <a:t> </a:t>
            </a:r>
            <a:r>
              <a:rPr lang="es-ES" baseline="0" dirty="0" err="1"/>
              <a:t>member</a:t>
            </a:r>
            <a:r>
              <a:rPr lang="es-ES" baseline="0" dirty="0"/>
              <a:t> </a:t>
            </a:r>
            <a:r>
              <a:rPr lang="es-ES" baseline="0" dirty="0" err="1"/>
              <a:t>for</a:t>
            </a:r>
            <a:r>
              <a:rPr lang="es-ES" baseline="0" dirty="0"/>
              <a:t> </a:t>
            </a:r>
            <a:r>
              <a:rPr lang="es-ES" baseline="0" dirty="0" err="1"/>
              <a:t>doing</a:t>
            </a:r>
            <a:r>
              <a:rPr lang="es-ES" baseline="0" dirty="0"/>
              <a:t> </a:t>
            </a:r>
            <a:r>
              <a:rPr lang="es-ES" baseline="0" dirty="0" err="1"/>
              <a:t>those</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resulting</a:t>
            </a:r>
            <a:r>
              <a:rPr lang="es-ES" baseline="0" dirty="0"/>
              <a:t> in a </a:t>
            </a:r>
            <a:r>
              <a:rPr lang="es-ES" baseline="0" dirty="0" err="1"/>
              <a:t>percentage</a:t>
            </a:r>
            <a:r>
              <a:rPr lang="es-ES" baseline="0" dirty="0"/>
              <a:t> </a:t>
            </a:r>
            <a:r>
              <a:rPr lang="es-ES" baseline="0" dirty="0" err="1"/>
              <a:t>which</a:t>
            </a:r>
            <a:r>
              <a:rPr lang="es-ES" baseline="0" dirty="0"/>
              <a:t> shows </a:t>
            </a:r>
            <a:r>
              <a:rPr lang="es-ES" baseline="0" dirty="0" err="1"/>
              <a:t>the</a:t>
            </a:r>
            <a:r>
              <a:rPr lang="es-ES" baseline="0" dirty="0"/>
              <a:t> performance of </a:t>
            </a:r>
            <a:r>
              <a:rPr lang="es-ES" baseline="0" dirty="0" err="1"/>
              <a:t>the</a:t>
            </a:r>
            <a:r>
              <a:rPr lang="es-ES" baseline="0" dirty="0"/>
              <a:t> </a:t>
            </a:r>
            <a:r>
              <a:rPr lang="es-ES" baseline="0" dirty="0" err="1"/>
              <a:t>team</a:t>
            </a:r>
            <a:r>
              <a:rPr lang="es-ES" baseline="0" dirty="0"/>
              <a:t> </a:t>
            </a:r>
            <a:r>
              <a:rPr lang="es-ES" baseline="0" dirty="0" err="1"/>
              <a:t>member</a:t>
            </a:r>
            <a:r>
              <a:rPr lang="es-ES" baseline="0" dirty="0"/>
              <a:t> </a:t>
            </a:r>
            <a:r>
              <a:rPr lang="es-ES" baseline="0" dirty="0" err="1"/>
              <a:t>based</a:t>
            </a:r>
            <a:r>
              <a:rPr lang="es-ES" baseline="0" dirty="0"/>
              <a:t> </a:t>
            </a:r>
            <a:r>
              <a:rPr lang="es-ES" baseline="0" dirty="0" err="1"/>
              <a:t>on</a:t>
            </a:r>
            <a:r>
              <a:rPr lang="es-ES" baseline="0" dirty="0"/>
              <a:t> </a:t>
            </a:r>
            <a:r>
              <a:rPr lang="es-ES" baseline="0" dirty="0" err="1"/>
              <a:t>his</a:t>
            </a:r>
            <a:r>
              <a:rPr lang="es-ES" baseline="0" dirty="0"/>
              <a:t> </a:t>
            </a:r>
            <a:r>
              <a:rPr lang="es-ES" baseline="0" dirty="0" err="1"/>
              <a:t>tasks</a:t>
            </a:r>
            <a:r>
              <a:rPr lang="es-ES" baseline="0" dirty="0"/>
              <a:t> </a:t>
            </a:r>
            <a:r>
              <a:rPr lang="es-ES" baseline="0" dirty="0" err="1"/>
              <a:t>completed</a:t>
            </a:r>
            <a:r>
              <a:rPr lang="es-ES" baseline="0" dirty="0"/>
              <a:t> </a:t>
            </a:r>
            <a:r>
              <a:rPr lang="es-ES" baseline="0" dirty="0" err="1"/>
              <a:t>during</a:t>
            </a:r>
            <a:r>
              <a:rPr lang="es-ES" baseline="0" dirty="0"/>
              <a:t> </a:t>
            </a:r>
            <a:r>
              <a:rPr lang="es-ES" baseline="0" dirty="0" err="1"/>
              <a:t>the</a:t>
            </a:r>
            <a:r>
              <a:rPr lang="es-ES" baseline="0" dirty="0"/>
              <a:t> </a:t>
            </a:r>
            <a:r>
              <a:rPr lang="es-ES" baseline="0" dirty="0" err="1"/>
              <a:t>week</a:t>
            </a:r>
            <a:r>
              <a:rPr lang="es-ES" baseline="0" dirty="0"/>
              <a:t> and </a:t>
            </a:r>
            <a:r>
              <a:rPr lang="es-ES" baseline="0" dirty="0" err="1"/>
              <a:t>the</a:t>
            </a:r>
            <a:r>
              <a:rPr lang="es-ES" baseline="0" dirty="0"/>
              <a:t> </a:t>
            </a:r>
            <a:r>
              <a:rPr lang="es-ES" baseline="0" dirty="0" err="1"/>
              <a:t>hours</a:t>
            </a:r>
            <a:r>
              <a:rPr lang="es-ES" baseline="0" dirty="0"/>
              <a:t> </a:t>
            </a:r>
            <a:r>
              <a:rPr lang="es-ES" baseline="0" dirty="0" err="1"/>
              <a:t>spent</a:t>
            </a:r>
            <a:r>
              <a:rPr lang="es-ES" baseline="0" dirty="0"/>
              <a:t> </a:t>
            </a:r>
            <a:r>
              <a:rPr lang="es-ES" baseline="0" dirty="0" err="1"/>
              <a:t>on</a:t>
            </a:r>
            <a:r>
              <a:rPr lang="es-ES" baseline="0" dirty="0"/>
              <a:t> </a:t>
            </a:r>
            <a:r>
              <a:rPr lang="es-ES" baseline="0" dirty="0" err="1"/>
              <a:t>them</a:t>
            </a:r>
            <a:r>
              <a:rPr lang="es-ES" baseline="0" dirty="0"/>
              <a: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We’ve</a:t>
            </a:r>
            <a:r>
              <a:rPr lang="es-ES" baseline="0" dirty="0"/>
              <a:t> </a:t>
            </a:r>
            <a:r>
              <a:rPr lang="es-ES" baseline="0" dirty="0" err="1"/>
              <a:t>also</a:t>
            </a:r>
            <a:r>
              <a:rPr lang="es-ES" baseline="0" dirty="0"/>
              <a:t> </a:t>
            </a:r>
            <a:r>
              <a:rPr lang="es-ES" baseline="0" dirty="0" err="1"/>
              <a:t>finished</a:t>
            </a:r>
            <a:r>
              <a:rPr lang="es-ES" baseline="0" dirty="0"/>
              <a:t> </a:t>
            </a:r>
            <a:r>
              <a:rPr lang="es-ES" baseline="0" dirty="0" err="1"/>
              <a:t>many</a:t>
            </a:r>
            <a:r>
              <a:rPr lang="es-ES" baseline="0" dirty="0"/>
              <a:t> </a:t>
            </a:r>
            <a:r>
              <a:rPr lang="es-ES" baseline="0" dirty="0" err="1"/>
              <a:t>features</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including</a:t>
            </a:r>
            <a:r>
              <a:rPr lang="es-ES" baseline="0" dirty="0"/>
              <a:t> </a:t>
            </a:r>
            <a:r>
              <a:rPr lang="es-ES" baseline="0" dirty="0" err="1"/>
              <a:t>the</a:t>
            </a:r>
            <a:r>
              <a:rPr lang="es-ES" baseline="0" dirty="0"/>
              <a:t> </a:t>
            </a:r>
            <a:r>
              <a:rPr lang="es-ES" baseline="0" dirty="0" err="1"/>
              <a:t>basic</a:t>
            </a:r>
            <a:r>
              <a:rPr lang="es-ES" baseline="0" dirty="0"/>
              <a:t> CRUDS and </a:t>
            </a:r>
            <a:r>
              <a:rPr lang="es-ES" baseline="0" dirty="0" err="1"/>
              <a:t>the</a:t>
            </a:r>
            <a:r>
              <a:rPr lang="es-ES" baseline="0" dirty="0"/>
              <a:t> </a:t>
            </a:r>
            <a:r>
              <a:rPr lang="es-ES" baseline="0" dirty="0" err="1"/>
              <a:t>creation</a:t>
            </a:r>
            <a:r>
              <a:rPr lang="es-ES" baseline="0" dirty="0"/>
              <a:t> of </a:t>
            </a:r>
            <a:r>
              <a:rPr lang="es-ES" baseline="0" dirty="0" err="1"/>
              <a:t>interactive</a:t>
            </a:r>
            <a:r>
              <a:rPr lang="es-ES" baseline="0" dirty="0"/>
              <a:t> </a:t>
            </a:r>
            <a:r>
              <a:rPr lang="es-ES" baseline="0" dirty="0" err="1"/>
              <a:t>exercises</a:t>
            </a:r>
            <a:r>
              <a:rPr lang="es-ES" baseline="0" dirty="0"/>
              <a:t> </a:t>
            </a:r>
            <a:r>
              <a:rPr lang="es-ES" baseline="0" dirty="0" err="1"/>
              <a:t>proposed</a:t>
            </a:r>
            <a:r>
              <a:rPr lang="es-ES" baseline="0" dirty="0"/>
              <a:t> in sprint 1, </a:t>
            </a:r>
            <a:r>
              <a:rPr lang="es-ES" baseline="0" dirty="0" err="1"/>
              <a:t>the</a:t>
            </a:r>
            <a:r>
              <a:rPr lang="es-ES" baseline="0" dirty="0"/>
              <a:t> </a:t>
            </a:r>
            <a:r>
              <a:rPr lang="es-ES" baseline="0" dirty="0" err="1"/>
              <a:t>persistence</a:t>
            </a:r>
            <a:r>
              <a:rPr lang="es-ES" baseline="0" dirty="0"/>
              <a:t> of </a:t>
            </a:r>
            <a:r>
              <a:rPr lang="es-ES" baseline="0" dirty="0" err="1"/>
              <a:t>those</a:t>
            </a:r>
            <a:r>
              <a:rPr lang="es-ES" baseline="0" dirty="0"/>
              <a:t> </a:t>
            </a:r>
            <a:r>
              <a:rPr lang="es-ES" baseline="0" dirty="0" err="1"/>
              <a:t>exercises</a:t>
            </a:r>
            <a:r>
              <a:rPr lang="es-ES" baseline="0" dirty="0"/>
              <a:t> in </a:t>
            </a:r>
            <a:r>
              <a:rPr lang="es-ES" baseline="0" dirty="0" err="1"/>
              <a:t>our</a:t>
            </a:r>
            <a:r>
              <a:rPr lang="es-ES" baseline="0" dirty="0"/>
              <a:t> </a:t>
            </a:r>
            <a:r>
              <a:rPr lang="es-ES" baseline="0" dirty="0" err="1"/>
              <a:t>database</a:t>
            </a:r>
            <a:r>
              <a:rPr lang="es-ES" baseline="0" dirty="0"/>
              <a:t>, </a:t>
            </a:r>
            <a:r>
              <a:rPr lang="es-ES" baseline="0" dirty="0" err="1"/>
              <a:t>an</a:t>
            </a:r>
            <a:r>
              <a:rPr lang="es-ES" baseline="0" dirty="0"/>
              <a:t> </a:t>
            </a:r>
            <a:r>
              <a:rPr lang="es-ES" baseline="0" dirty="0" err="1"/>
              <a:t>update</a:t>
            </a:r>
            <a:r>
              <a:rPr lang="es-ES" baseline="0" dirty="0"/>
              <a:t> </a:t>
            </a:r>
            <a:r>
              <a:rPr lang="es-ES" baseline="0" dirty="0" err="1"/>
              <a:t>for</a:t>
            </a:r>
            <a:r>
              <a:rPr lang="es-ES" baseline="0" dirty="0"/>
              <a:t> </a:t>
            </a:r>
            <a:r>
              <a:rPr lang="es-ES" baseline="0" dirty="0" err="1"/>
              <a:t>our</a:t>
            </a:r>
            <a:r>
              <a:rPr lang="es-ES" baseline="0" dirty="0"/>
              <a:t> </a:t>
            </a:r>
            <a:r>
              <a:rPr lang="es-ES" baseline="0" dirty="0" err="1"/>
              <a:t>welcome</a:t>
            </a:r>
            <a:r>
              <a:rPr lang="es-ES" baseline="0" dirty="0"/>
              <a:t> page and </a:t>
            </a:r>
            <a:r>
              <a:rPr lang="es-ES" baseline="0" dirty="0" err="1"/>
              <a:t>the</a:t>
            </a:r>
            <a:r>
              <a:rPr lang="es-ES" baseline="0" dirty="0"/>
              <a:t> </a:t>
            </a:r>
            <a:r>
              <a:rPr lang="es-ES" baseline="0" dirty="0" err="1"/>
              <a:t>style</a:t>
            </a:r>
            <a:r>
              <a:rPr lang="es-ES" baseline="0" dirty="0"/>
              <a:t> of </a:t>
            </a:r>
            <a:r>
              <a:rPr lang="es-ES" baseline="0" dirty="0" err="1"/>
              <a:t>the</a:t>
            </a:r>
            <a:r>
              <a:rPr lang="es-ES" baseline="0" dirty="0"/>
              <a:t> </a:t>
            </a:r>
            <a:r>
              <a:rPr lang="es-ES" baseline="0" dirty="0" err="1"/>
              <a:t>whole</a:t>
            </a:r>
            <a:r>
              <a:rPr lang="es-ES" baseline="0" dirty="0"/>
              <a:t> </a:t>
            </a:r>
            <a:r>
              <a:rPr lang="es-ES" baseline="0" dirty="0" err="1"/>
              <a:t>platform</a:t>
            </a:r>
            <a:r>
              <a:rPr lang="es-ES" baseline="0" dirty="0"/>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a:t>
            </a:r>
            <a:r>
              <a:rPr lang="es-ES" baseline="0" dirty="0"/>
              <a:t> </a:t>
            </a:r>
            <a:r>
              <a:rPr lang="es-ES" baseline="0" dirty="0" err="1"/>
              <a:t>whole</a:t>
            </a:r>
            <a:r>
              <a:rPr lang="es-ES" baseline="0" dirty="0"/>
              <a:t> </a:t>
            </a:r>
            <a:r>
              <a:rPr lang="es-ES" baseline="0" dirty="0" err="1"/>
              <a:t>license’s</a:t>
            </a:r>
            <a:r>
              <a:rPr lang="es-ES" baseline="0" dirty="0"/>
              <a:t> </a:t>
            </a:r>
            <a:r>
              <a:rPr lang="es-ES" baseline="0" dirty="0" err="1"/>
              <a:t>system</a:t>
            </a:r>
            <a:r>
              <a:rPr lang="es-ES" baseline="0" dirty="0"/>
              <a:t>, </a:t>
            </a:r>
            <a:r>
              <a:rPr lang="es-ES" baseline="0" dirty="0" err="1"/>
              <a:t>allowing</a:t>
            </a:r>
            <a:r>
              <a:rPr lang="es-ES" baseline="0" dirty="0"/>
              <a:t> </a:t>
            </a:r>
            <a:r>
              <a:rPr lang="es-ES" baseline="0" dirty="0" err="1"/>
              <a:t>schools</a:t>
            </a:r>
            <a:r>
              <a:rPr lang="es-ES" baseline="0" dirty="0"/>
              <a:t> to </a:t>
            </a:r>
            <a:r>
              <a:rPr lang="es-ES" baseline="0" dirty="0" err="1"/>
              <a:t>register</a:t>
            </a:r>
            <a:r>
              <a:rPr lang="es-ES" baseline="0" dirty="0"/>
              <a:t> in </a:t>
            </a:r>
            <a:r>
              <a:rPr lang="es-ES" baseline="0" dirty="0" err="1"/>
              <a:t>our</a:t>
            </a:r>
            <a:r>
              <a:rPr lang="es-ES" baseline="0" dirty="0"/>
              <a:t> </a:t>
            </a:r>
            <a:r>
              <a:rPr lang="es-ES" baseline="0" dirty="0" err="1"/>
              <a:t>system</a:t>
            </a:r>
            <a:r>
              <a:rPr lang="es-ES" baseline="0" dirty="0"/>
              <a:t> </a:t>
            </a:r>
            <a:r>
              <a:rPr lang="es-ES" baseline="0" dirty="0" err="1"/>
              <a:t>choosing</a:t>
            </a:r>
            <a:r>
              <a:rPr lang="es-ES" baseline="0" dirty="0"/>
              <a:t> </a:t>
            </a:r>
            <a:r>
              <a:rPr lang="es-ES" baseline="0" dirty="0" err="1"/>
              <a:t>the</a:t>
            </a:r>
            <a:r>
              <a:rPr lang="es-ES" baseline="0" dirty="0"/>
              <a:t> </a:t>
            </a:r>
            <a:r>
              <a:rPr lang="es-ES" baseline="0" dirty="0" err="1"/>
              <a:t>license</a:t>
            </a:r>
            <a:r>
              <a:rPr lang="es-ES" baseline="0" dirty="0"/>
              <a:t> </a:t>
            </a:r>
            <a:r>
              <a:rPr lang="es-ES" baseline="0" dirty="0" err="1"/>
              <a:t>they</a:t>
            </a:r>
            <a:r>
              <a:rPr lang="es-ES" baseline="0" dirty="0"/>
              <a:t> </a:t>
            </a:r>
            <a:r>
              <a:rPr lang="es-ES" baseline="0" dirty="0" err="1" smtClean="0"/>
              <a:t>want</a:t>
            </a:r>
            <a:r>
              <a:rPr lang="es-ES" baseline="0" dirty="0" smtClean="0"/>
              <a:t>, </a:t>
            </a:r>
            <a:r>
              <a:rPr lang="es-ES" baseline="0" dirty="0" err="1" smtClean="0"/>
              <a:t>many</a:t>
            </a:r>
            <a:r>
              <a:rPr lang="es-ES" baseline="0" dirty="0" smtClean="0"/>
              <a:t> </a:t>
            </a:r>
            <a:r>
              <a:rPr lang="es-ES" baseline="0" dirty="0" err="1"/>
              <a:t>other</a:t>
            </a:r>
            <a:r>
              <a:rPr lang="es-ES" baseline="0" dirty="0"/>
              <a:t> </a:t>
            </a:r>
            <a:r>
              <a:rPr lang="es-ES" baseline="0" dirty="0" err="1"/>
              <a:t>little</a:t>
            </a:r>
            <a:r>
              <a:rPr lang="es-ES" baseline="0" dirty="0"/>
              <a:t> use cases in </a:t>
            </a:r>
            <a:r>
              <a:rPr lang="es-ES" baseline="0" dirty="0" err="1"/>
              <a:t>our</a:t>
            </a:r>
            <a:r>
              <a:rPr lang="es-ES" baseline="0" dirty="0"/>
              <a:t> Django </a:t>
            </a:r>
            <a:r>
              <a:rPr lang="es-ES" baseline="0" dirty="0" err="1" smtClean="0"/>
              <a:t>Model</a:t>
            </a:r>
            <a:r>
              <a:rPr lang="es-ES" baseline="0" dirty="0" smtClean="0"/>
              <a:t>, </a:t>
            </a:r>
            <a:r>
              <a:rPr lang="es-ES" baseline="0" dirty="0" err="1" smtClean="0"/>
              <a:t>the</a:t>
            </a:r>
            <a:r>
              <a:rPr lang="es-ES" baseline="0" dirty="0" smtClean="0"/>
              <a:t> </a:t>
            </a:r>
            <a:r>
              <a:rPr lang="es-ES" baseline="0" dirty="0" err="1" smtClean="0"/>
              <a:t>main</a:t>
            </a:r>
            <a:r>
              <a:rPr lang="es-ES" baseline="0" dirty="0" smtClean="0"/>
              <a:t> </a:t>
            </a:r>
            <a:r>
              <a:rPr lang="es-ES" baseline="0" dirty="0" err="1" smtClean="0"/>
              <a:t>part</a:t>
            </a:r>
            <a:r>
              <a:rPr lang="es-ES" baseline="0" dirty="0" smtClean="0"/>
              <a:t> of </a:t>
            </a:r>
            <a:r>
              <a:rPr lang="es-ES" baseline="0" dirty="0" err="1" smtClean="0"/>
              <a:t>our</a:t>
            </a:r>
            <a:r>
              <a:rPr lang="es-ES" baseline="0" dirty="0" smtClean="0"/>
              <a:t> </a:t>
            </a:r>
            <a:r>
              <a:rPr lang="es-ES" baseline="0" dirty="0" err="1" smtClean="0"/>
              <a:t>transaction’s</a:t>
            </a:r>
            <a:r>
              <a:rPr lang="es-ES" baseline="0" dirty="0" smtClean="0"/>
              <a:t> </a:t>
            </a:r>
            <a:r>
              <a:rPr lang="es-ES" baseline="0" dirty="0" err="1" smtClean="0"/>
              <a:t>system</a:t>
            </a:r>
            <a:r>
              <a:rPr lang="es-ES" baseline="0" dirty="0" smtClean="0"/>
              <a:t> and </a:t>
            </a:r>
            <a:r>
              <a:rPr lang="es-ES" baseline="0" dirty="0" err="1" smtClean="0"/>
              <a:t>some</a:t>
            </a:r>
            <a:r>
              <a:rPr lang="es-ES" baseline="0" dirty="0" smtClean="0"/>
              <a:t> </a:t>
            </a:r>
            <a:r>
              <a:rPr lang="es-ES" baseline="0" dirty="0" err="1" smtClean="0"/>
              <a:t>issues</a:t>
            </a:r>
            <a:r>
              <a:rPr lang="es-ES" baseline="0" dirty="0" smtClean="0"/>
              <a:t> </a:t>
            </a:r>
            <a:r>
              <a:rPr lang="es-ES" baseline="0" dirty="0" err="1" smtClean="0"/>
              <a:t>related</a:t>
            </a:r>
            <a:r>
              <a:rPr lang="es-ES" baseline="0" dirty="0" smtClean="0"/>
              <a:t> </a:t>
            </a:r>
            <a:r>
              <a:rPr lang="es-ES" baseline="0" dirty="0" err="1" smtClean="0"/>
              <a:t>with</a:t>
            </a:r>
            <a:r>
              <a:rPr lang="es-ES" baseline="0" dirty="0" smtClean="0"/>
              <a:t> </a:t>
            </a:r>
            <a:r>
              <a:rPr lang="es-ES" baseline="0" dirty="0" err="1" smtClean="0"/>
              <a:t>security</a:t>
            </a:r>
            <a:r>
              <a:rPr lang="es-ES" baseline="0" dirty="0" smtClean="0"/>
              <a: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we’ve</a:t>
            </a:r>
            <a:r>
              <a:rPr lang="es-ES" baseline="0" dirty="0"/>
              <a:t> </a:t>
            </a:r>
            <a:r>
              <a:rPr lang="es-ES" baseline="0" dirty="0" err="1"/>
              <a:t>been</a:t>
            </a:r>
            <a:r>
              <a:rPr lang="es-ES" baseline="0" dirty="0"/>
              <a:t> </a:t>
            </a:r>
            <a:r>
              <a:rPr lang="es-ES" baseline="0" dirty="0" err="1"/>
              <a:t>applying</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speeding</a:t>
            </a:r>
            <a:r>
              <a:rPr lang="es-ES" baseline="0" dirty="0"/>
              <a:t> </a:t>
            </a:r>
            <a:r>
              <a:rPr lang="es-ES" baseline="0" dirty="0" err="1"/>
              <a:t>it</a:t>
            </a:r>
            <a:r>
              <a:rPr lang="es-ES" baseline="0" dirty="0"/>
              <a:t> up </a:t>
            </a:r>
            <a:r>
              <a:rPr lang="es-ES" baseline="0" dirty="0" err="1"/>
              <a:t>by</a:t>
            </a:r>
            <a:r>
              <a:rPr lang="es-ES" baseline="0" dirty="0"/>
              <a:t> </a:t>
            </a:r>
            <a:r>
              <a:rPr lang="es-ES" baseline="0" dirty="0" err="1"/>
              <a:t>finishing</a:t>
            </a:r>
            <a:r>
              <a:rPr lang="es-ES" baseline="0" dirty="0"/>
              <a:t> </a:t>
            </a:r>
            <a:r>
              <a:rPr lang="es-ES" baseline="0" dirty="0" err="1"/>
              <a:t>the</a:t>
            </a:r>
            <a:r>
              <a:rPr lang="es-ES" baseline="0" dirty="0"/>
              <a:t> meetings </a:t>
            </a:r>
            <a:r>
              <a:rPr lang="es-ES" baseline="0" dirty="0" err="1"/>
              <a:t>with</a:t>
            </a:r>
            <a:r>
              <a:rPr lang="es-ES" baseline="0" dirty="0"/>
              <a:t> </a:t>
            </a:r>
            <a:r>
              <a:rPr lang="es-ES" baseline="0" dirty="0" err="1"/>
              <a:t>programmers</a:t>
            </a:r>
            <a:r>
              <a:rPr lang="es-ES" baseline="0" dirty="0"/>
              <a:t> and </a:t>
            </a:r>
            <a:r>
              <a:rPr lang="es-ES" baseline="0" dirty="0" err="1"/>
              <a:t>obtaining</a:t>
            </a:r>
            <a:r>
              <a:rPr lang="es-ES" baseline="0" dirty="0"/>
              <a:t> </a:t>
            </a:r>
            <a:r>
              <a:rPr lang="es-ES" baseline="0" dirty="0" err="1"/>
              <a:t>their</a:t>
            </a:r>
            <a:r>
              <a:rPr lang="es-ES" baseline="0" dirty="0"/>
              <a:t> </a:t>
            </a:r>
            <a:r>
              <a:rPr lang="es-ES" baseline="0" dirty="0" err="1"/>
              <a:t>feedback</a:t>
            </a:r>
            <a:r>
              <a:rPr lang="es-ES" baseline="0" dirty="0"/>
              <a:t> and </a:t>
            </a:r>
            <a:r>
              <a:rPr lang="es-ES" baseline="0" dirty="0" err="1"/>
              <a:t>starting</a:t>
            </a:r>
            <a:r>
              <a:rPr lang="es-ES" baseline="0" dirty="0"/>
              <a:t> </a:t>
            </a:r>
            <a:r>
              <a:rPr lang="es-ES" baseline="0" dirty="0" err="1"/>
              <a:t>doing</a:t>
            </a:r>
            <a:r>
              <a:rPr lang="es-ES" baseline="0" dirty="0"/>
              <a:t> meetings </a:t>
            </a:r>
            <a:r>
              <a:rPr lang="es-ES" baseline="0" dirty="0" err="1"/>
              <a:t>with</a:t>
            </a:r>
            <a:r>
              <a:rPr lang="es-ES" baseline="0" dirty="0"/>
              <a:t> </a:t>
            </a:r>
            <a:r>
              <a:rPr lang="es-ES" baseline="0" dirty="0" err="1"/>
              <a:t>schools</a:t>
            </a:r>
            <a:r>
              <a:rPr lang="es-ES" baseline="0" dirty="0"/>
              <a:t>, </a:t>
            </a:r>
            <a:r>
              <a:rPr lang="es-ES" baseline="0" dirty="0" err="1"/>
              <a:t>our</a:t>
            </a:r>
            <a:r>
              <a:rPr lang="es-ES" baseline="0" dirty="0"/>
              <a:t> </a:t>
            </a:r>
            <a:r>
              <a:rPr lang="es-ES" baseline="0" dirty="0" err="1"/>
              <a:t>main</a:t>
            </a:r>
            <a:r>
              <a:rPr lang="es-ES" baseline="0" dirty="0"/>
              <a:t> </a:t>
            </a:r>
            <a:r>
              <a:rPr lang="es-ES" baseline="0" dirty="0" err="1"/>
              <a:t>source</a:t>
            </a:r>
            <a:r>
              <a:rPr lang="es-ES" baseline="0" dirty="0"/>
              <a:t> of </a:t>
            </a:r>
            <a:r>
              <a:rPr lang="es-ES" baseline="0" dirty="0" err="1"/>
              <a:t>income</a:t>
            </a:r>
            <a:r>
              <a:rPr lang="es-ES" baseline="0" dirty="0"/>
              <a:t> and </a:t>
            </a:r>
            <a:r>
              <a:rPr lang="es-ES" baseline="0" dirty="0" err="1"/>
              <a:t>obtaining</a:t>
            </a:r>
            <a:r>
              <a:rPr lang="es-ES" baseline="0" dirty="0"/>
              <a:t> </a:t>
            </a:r>
            <a:r>
              <a:rPr lang="es-ES" baseline="0" dirty="0" err="1"/>
              <a:t>feedback</a:t>
            </a:r>
            <a:r>
              <a:rPr lang="es-ES" baseline="0" dirty="0"/>
              <a:t> </a:t>
            </a:r>
            <a:r>
              <a:rPr lang="es-ES" baseline="0" dirty="0" err="1"/>
              <a:t>from</a:t>
            </a:r>
            <a:r>
              <a:rPr lang="es-ES" baseline="0" dirty="0"/>
              <a:t> </a:t>
            </a:r>
            <a:r>
              <a:rPr lang="es-ES" baseline="0" dirty="0" err="1"/>
              <a:t>them</a:t>
            </a:r>
            <a:r>
              <a:rPr lang="es-ES" baseline="0" dirty="0"/>
              <a:t>, </a:t>
            </a:r>
            <a:r>
              <a:rPr lang="es-ES" baseline="0" dirty="0" err="1" smtClean="0"/>
              <a:t>too</a:t>
            </a:r>
            <a:r>
              <a:rPr lang="es-ES" baseline="0" dirty="0" smtClean="0"/>
              <a: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De este </a:t>
            </a:r>
            <a:r>
              <a:rPr lang="es-ES" baseline="0" dirty="0" err="1" smtClean="0"/>
              <a:t>feedback</a:t>
            </a:r>
            <a:r>
              <a:rPr lang="es-ES" baseline="0" dirty="0" smtClean="0"/>
              <a:t> hemos decidido por ahora aplicar los dos más solicitados por los clientes, que consisten en el registro automatizado de alumnos y profesores con un documento </a:t>
            </a:r>
            <a:r>
              <a:rPr lang="es-ES" baseline="0" dirty="0" err="1" smtClean="0"/>
              <a:t>excel</a:t>
            </a:r>
            <a:r>
              <a:rPr lang="es-ES" baseline="0" dirty="0" smtClean="0"/>
              <a:t> y el mantenimiento de forma segura de los datos de los alumnos. Respondiendo a nuestra pregunta inicial de si es necesario programar para usar nuestra plataforma, los clientes nos han respondido que no les interesa tener en ella ningún mecanismo para aprender o fomentar la programación en el ámbito escolar, ya que prefieren centrarse en los ejercicios interactivos y su uso.</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To show </a:t>
            </a:r>
            <a:r>
              <a:rPr lang="es-ES" dirty="0" err="1"/>
              <a:t>how</a:t>
            </a:r>
            <a:r>
              <a:rPr lang="es-ES" dirty="0"/>
              <a:t> </a:t>
            </a:r>
            <a:r>
              <a:rPr lang="es-ES" dirty="0" err="1"/>
              <a:t>the</a:t>
            </a:r>
            <a:r>
              <a:rPr lang="es-ES" baseline="0" dirty="0"/>
              <a:t> </a:t>
            </a:r>
            <a:r>
              <a:rPr lang="es-ES" baseline="0" dirty="0" err="1"/>
              <a:t>system</a:t>
            </a:r>
            <a:r>
              <a:rPr lang="es-ES" baseline="0" dirty="0"/>
              <a:t> </a:t>
            </a:r>
            <a:r>
              <a:rPr lang="es-ES" baseline="0" dirty="0" err="1"/>
              <a:t>works</a:t>
            </a:r>
            <a:r>
              <a:rPr lang="es-ES" baseline="0" dirty="0"/>
              <a:t> </a:t>
            </a:r>
            <a:r>
              <a:rPr lang="es-ES" baseline="0" dirty="0" err="1"/>
              <a:t>today</a:t>
            </a:r>
            <a:r>
              <a:rPr lang="es-ES" baseline="0" dirty="0"/>
              <a:t>, </a:t>
            </a:r>
            <a:r>
              <a:rPr lang="es-ES" baseline="0" dirty="0" err="1"/>
              <a:t>we’ve</a:t>
            </a:r>
            <a:r>
              <a:rPr lang="es-ES" baseline="0" dirty="0"/>
              <a:t> </a:t>
            </a:r>
            <a:r>
              <a:rPr lang="es-ES" baseline="0" dirty="0" err="1"/>
              <a:t>put</a:t>
            </a:r>
            <a:r>
              <a:rPr lang="es-ES" baseline="0" dirty="0"/>
              <a:t> a link in </a:t>
            </a:r>
            <a:r>
              <a:rPr lang="es-ES" baseline="0" dirty="0" err="1"/>
              <a:t>which</a:t>
            </a:r>
            <a:r>
              <a:rPr lang="es-ES" baseline="0" dirty="0"/>
              <a:t> </a:t>
            </a:r>
            <a:r>
              <a:rPr lang="es-ES" baseline="0" dirty="0" err="1"/>
              <a:t>everyone</a:t>
            </a:r>
            <a:r>
              <a:rPr lang="es-ES" baseline="0" dirty="0"/>
              <a:t> can </a:t>
            </a:r>
            <a:r>
              <a:rPr lang="es-ES" baseline="0" dirty="0" err="1"/>
              <a:t>see</a:t>
            </a:r>
            <a:r>
              <a:rPr lang="es-ES" baseline="0" dirty="0"/>
              <a:t> </a:t>
            </a:r>
            <a:r>
              <a:rPr lang="es-ES" baseline="0" dirty="0" err="1"/>
              <a:t>our</a:t>
            </a:r>
            <a:r>
              <a:rPr lang="es-ES" baseline="0" dirty="0"/>
              <a:t> </a:t>
            </a:r>
            <a:r>
              <a:rPr lang="es-ES" baseline="0" dirty="0" err="1"/>
              <a:t>project</a:t>
            </a:r>
            <a:r>
              <a:rPr lang="es-ES" baseline="0" dirty="0"/>
              <a:t>, and </a:t>
            </a:r>
            <a:r>
              <a:rPr lang="es-ES" baseline="0" dirty="0" err="1"/>
              <a:t>also</a:t>
            </a:r>
            <a:r>
              <a:rPr lang="es-ES" baseline="0" dirty="0"/>
              <a:t> </a:t>
            </a:r>
            <a:r>
              <a:rPr lang="es-ES" baseline="0" dirty="0" err="1"/>
              <a:t>we’ve</a:t>
            </a:r>
            <a:r>
              <a:rPr lang="es-ES" baseline="0" dirty="0"/>
              <a:t> </a:t>
            </a:r>
            <a:r>
              <a:rPr lang="es-ES" baseline="0" dirty="0" err="1"/>
              <a:t>created</a:t>
            </a:r>
            <a:r>
              <a:rPr lang="es-ES" baseline="0" dirty="0"/>
              <a:t> a demo, </a:t>
            </a:r>
            <a:r>
              <a:rPr lang="es-ES" baseline="0" dirty="0" err="1"/>
              <a:t>showing</a:t>
            </a:r>
            <a:r>
              <a:rPr lang="es-ES" baseline="0" dirty="0"/>
              <a:t> </a:t>
            </a:r>
            <a:r>
              <a:rPr lang="es-ES" baseline="0" dirty="0" err="1"/>
              <a:t>the</a:t>
            </a:r>
            <a:r>
              <a:rPr lang="es-ES" baseline="0" dirty="0"/>
              <a:t> </a:t>
            </a:r>
            <a:r>
              <a:rPr lang="es-ES" baseline="0" dirty="0" err="1"/>
              <a:t>most</a:t>
            </a:r>
            <a:r>
              <a:rPr lang="es-ES" baseline="0" dirty="0"/>
              <a:t> </a:t>
            </a:r>
            <a:r>
              <a:rPr lang="es-ES" baseline="0" dirty="0" err="1"/>
              <a:t>important</a:t>
            </a:r>
            <a:r>
              <a:rPr lang="es-ES" baseline="0" dirty="0"/>
              <a:t> </a:t>
            </a:r>
            <a:r>
              <a:rPr lang="es-ES" baseline="0" dirty="0" err="1"/>
              <a:t>feature</a:t>
            </a:r>
            <a:r>
              <a:rPr lang="es-ES" baseline="0" dirty="0"/>
              <a:t> done in </a:t>
            </a:r>
            <a:r>
              <a:rPr lang="es-ES" baseline="0" dirty="0" err="1"/>
              <a:t>this</a:t>
            </a:r>
            <a:r>
              <a:rPr lang="es-ES" baseline="0" dirty="0"/>
              <a:t> sprint: </a:t>
            </a:r>
            <a:r>
              <a:rPr lang="es-ES" baseline="0" dirty="0" err="1" smtClean="0"/>
              <a:t>The</a:t>
            </a:r>
            <a:r>
              <a:rPr lang="es-ES" baseline="0" dirty="0" smtClean="0"/>
              <a:t> X.</a:t>
            </a:r>
            <a:endParaRPr lang="es-ES" baseline="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Talking</a:t>
            </a:r>
            <a:r>
              <a:rPr lang="es-ES" baseline="0" dirty="0"/>
              <a:t> </a:t>
            </a:r>
            <a:r>
              <a:rPr lang="es-ES" baseline="0" dirty="0" err="1"/>
              <a:t>now</a:t>
            </a:r>
            <a:r>
              <a:rPr lang="es-ES" baseline="0" dirty="0"/>
              <a:t> </a:t>
            </a:r>
            <a:r>
              <a:rPr lang="es-ES" baseline="0" dirty="0" err="1"/>
              <a:t>about</a:t>
            </a:r>
            <a:r>
              <a:rPr lang="es-ES" baseline="0" dirty="0"/>
              <a:t> </a:t>
            </a:r>
            <a:r>
              <a:rPr lang="es-ES" baseline="0" dirty="0" err="1"/>
              <a:t>the</a:t>
            </a:r>
            <a:r>
              <a:rPr lang="es-ES" baseline="0" dirty="0"/>
              <a:t> concrete </a:t>
            </a:r>
            <a:r>
              <a:rPr lang="es-ES" baseline="0" dirty="0" err="1"/>
              <a:t>tasks</a:t>
            </a:r>
            <a:r>
              <a:rPr lang="es-ES" baseline="0" dirty="0"/>
              <a:t> done </a:t>
            </a:r>
            <a:r>
              <a:rPr lang="es-ES" baseline="0" dirty="0" err="1"/>
              <a:t>by</a:t>
            </a:r>
            <a:r>
              <a:rPr lang="es-ES" baseline="0" dirty="0"/>
              <a:t> </a:t>
            </a:r>
            <a:r>
              <a:rPr lang="es-ES" baseline="0" dirty="0" err="1"/>
              <a:t>the</a:t>
            </a:r>
            <a:r>
              <a:rPr lang="es-ES" baseline="0" dirty="0"/>
              <a:t> </a:t>
            </a:r>
            <a:r>
              <a:rPr lang="es-ES" baseline="0" dirty="0" err="1"/>
              <a:t>team</a:t>
            </a:r>
            <a:r>
              <a:rPr lang="es-ES" baseline="0" dirty="0"/>
              <a:t>, </a:t>
            </a:r>
            <a:r>
              <a:rPr lang="es-ES" baseline="0" dirty="0" err="1"/>
              <a:t>everyone</a:t>
            </a:r>
            <a:r>
              <a:rPr lang="es-ES" baseline="0" dirty="0"/>
              <a:t> in </a:t>
            </a:r>
            <a:r>
              <a:rPr lang="es-ES" baseline="0" dirty="0" err="1"/>
              <a:t>the</a:t>
            </a:r>
            <a:r>
              <a:rPr lang="es-ES" baseline="0" dirty="0"/>
              <a:t> sprint has </a:t>
            </a:r>
            <a:r>
              <a:rPr lang="es-ES" baseline="0" dirty="0" err="1"/>
              <a:t>participated</a:t>
            </a:r>
            <a:r>
              <a:rPr lang="es-ES" baseline="0" dirty="0"/>
              <a:t> in meetings </a:t>
            </a:r>
            <a:r>
              <a:rPr lang="es-ES" baseline="0" dirty="0" err="1"/>
              <a:t>whose</a:t>
            </a:r>
            <a:r>
              <a:rPr lang="es-ES" baseline="0" dirty="0"/>
              <a:t> </a:t>
            </a:r>
            <a:r>
              <a:rPr lang="es-ES" baseline="0" dirty="0" err="1"/>
              <a:t>objective</a:t>
            </a:r>
            <a:r>
              <a:rPr lang="es-ES" baseline="0" dirty="0"/>
              <a:t> </a:t>
            </a:r>
            <a:r>
              <a:rPr lang="es-ES" baseline="0" dirty="0" err="1"/>
              <a:t>was</a:t>
            </a:r>
            <a:r>
              <a:rPr lang="es-ES" baseline="0" dirty="0"/>
              <a:t> to </a:t>
            </a:r>
            <a:r>
              <a:rPr lang="es-ES" baseline="0" dirty="0" err="1"/>
              <a:t>review</a:t>
            </a:r>
            <a:r>
              <a:rPr lang="es-ES" baseline="0" dirty="0"/>
              <a:t> </a:t>
            </a:r>
            <a:r>
              <a:rPr lang="es-ES" baseline="0" dirty="0" err="1"/>
              <a:t>the</a:t>
            </a:r>
            <a:r>
              <a:rPr lang="es-ES" baseline="0" dirty="0"/>
              <a:t> </a:t>
            </a:r>
            <a:r>
              <a:rPr lang="es-ES" baseline="0" dirty="0" err="1"/>
              <a:t>presentations</a:t>
            </a:r>
            <a:r>
              <a:rPr lang="es-ES" baseline="0" dirty="0"/>
              <a:t> of </a:t>
            </a:r>
            <a:r>
              <a:rPr lang="es-ES" baseline="0" dirty="0" err="1"/>
              <a:t>the</a:t>
            </a:r>
            <a:r>
              <a:rPr lang="es-ES" baseline="0" dirty="0"/>
              <a:t> sprint and </a:t>
            </a:r>
            <a:r>
              <a:rPr lang="es-ES" baseline="0" dirty="0" err="1"/>
              <a:t>see</a:t>
            </a:r>
            <a:r>
              <a:rPr lang="es-ES" baseline="0" dirty="0"/>
              <a:t> </a:t>
            </a:r>
            <a:r>
              <a:rPr lang="es-ES" baseline="0" dirty="0" err="1"/>
              <a:t>how</a:t>
            </a:r>
            <a:r>
              <a:rPr lang="es-ES" baseline="0" dirty="0"/>
              <a:t> </a:t>
            </a:r>
            <a:r>
              <a:rPr lang="es-ES" baseline="0" dirty="0" err="1"/>
              <a:t>the</a:t>
            </a:r>
            <a:r>
              <a:rPr lang="es-ES" baseline="0" dirty="0"/>
              <a:t> </a:t>
            </a:r>
            <a:r>
              <a:rPr lang="es-ES" baseline="0" dirty="0" err="1"/>
              <a:t>project</a:t>
            </a:r>
            <a:r>
              <a:rPr lang="es-ES" baseline="0" dirty="0"/>
              <a:t> </a:t>
            </a:r>
            <a:r>
              <a:rPr lang="es-ES" baseline="0" dirty="0" err="1"/>
              <a:t>was</a:t>
            </a:r>
            <a:r>
              <a:rPr lang="es-ES" baseline="0" dirty="0"/>
              <a:t> </a:t>
            </a:r>
            <a:r>
              <a:rPr lang="es-ES" baseline="0" dirty="0" err="1"/>
              <a:t>developing</a:t>
            </a:r>
            <a:r>
              <a:rPr lang="es-ES" baseline="0" dirty="0"/>
              <a:t>. </a:t>
            </a:r>
            <a:r>
              <a:rPr lang="es-ES" baseline="0" dirty="0" err="1"/>
              <a:t>That</a:t>
            </a:r>
            <a:r>
              <a:rPr lang="es-ES" baseline="0" dirty="0"/>
              <a:t> </a:t>
            </a:r>
            <a:r>
              <a:rPr lang="es-ES" baseline="0" dirty="0" err="1"/>
              <a:t>resulted</a:t>
            </a:r>
            <a:r>
              <a:rPr lang="es-ES" baseline="0" dirty="0"/>
              <a:t> in a total of </a:t>
            </a:r>
            <a:r>
              <a:rPr lang="es-ES" baseline="0" dirty="0" smtClean="0"/>
              <a:t>X </a:t>
            </a:r>
            <a:r>
              <a:rPr lang="es-ES" baseline="0" dirty="0" err="1"/>
              <a:t>hours</a:t>
            </a:r>
            <a:r>
              <a:rPr lang="es-ES" baseline="0" dirty="0"/>
              <a:t> and </a:t>
            </a:r>
            <a:r>
              <a:rPr lang="es-ES" baseline="0" dirty="0" smtClean="0"/>
              <a:t>X </a:t>
            </a:r>
            <a:r>
              <a:rPr lang="es-ES" baseline="0" dirty="0"/>
              <a:t>minutes per </a:t>
            </a:r>
            <a:r>
              <a:rPr lang="es-ES" baseline="0" dirty="0" err="1"/>
              <a:t>member</a:t>
            </a:r>
            <a:r>
              <a:rPr lang="es-ES" baseline="0" dirty="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Now</a:t>
            </a:r>
            <a:r>
              <a:rPr lang="es-ES" baseline="0" dirty="0"/>
              <a:t> </a:t>
            </a:r>
            <a:r>
              <a:rPr lang="es-ES" baseline="0" dirty="0" err="1"/>
              <a:t>speaking</a:t>
            </a:r>
            <a:r>
              <a:rPr lang="es-ES" baseline="0" dirty="0"/>
              <a:t> </a:t>
            </a:r>
            <a:r>
              <a:rPr lang="es-ES" baseline="0" dirty="0" err="1"/>
              <a:t>member</a:t>
            </a:r>
            <a:r>
              <a:rPr lang="es-ES" baseline="0" dirty="0"/>
              <a:t> </a:t>
            </a:r>
            <a:r>
              <a:rPr lang="es-ES" baseline="0" dirty="0" err="1"/>
              <a:t>by</a:t>
            </a:r>
            <a:r>
              <a:rPr lang="es-ES" baseline="0" dirty="0"/>
              <a:t> </a:t>
            </a:r>
            <a:r>
              <a:rPr lang="es-ES" baseline="0" dirty="0" err="1"/>
              <a:t>member</a:t>
            </a:r>
            <a:r>
              <a:rPr lang="es-ES" baseline="0" dirty="0"/>
              <a:t>, Alejandro Román, </a:t>
            </a:r>
            <a:r>
              <a:rPr lang="es-ES" baseline="0" dirty="0" err="1"/>
              <a:t>our</a:t>
            </a:r>
            <a:r>
              <a:rPr lang="es-ES" baseline="0" dirty="0"/>
              <a:t> </a:t>
            </a:r>
            <a:r>
              <a:rPr lang="es-ES" baseline="0" dirty="0" err="1"/>
              <a:t>project</a:t>
            </a:r>
            <a:r>
              <a:rPr lang="es-ES" baseline="0" dirty="0"/>
              <a:t> manager, has </a:t>
            </a:r>
            <a:r>
              <a:rPr lang="es-ES" baseline="0" dirty="0" err="1"/>
              <a:t>been</a:t>
            </a:r>
            <a:r>
              <a:rPr lang="es-ES" baseline="0" dirty="0"/>
              <a:t> </a:t>
            </a:r>
            <a:r>
              <a:rPr lang="es-ES" baseline="0" dirty="0" err="1"/>
              <a:t>working</a:t>
            </a:r>
            <a:r>
              <a:rPr lang="es-ES" baseline="0" dirty="0"/>
              <a:t> </a:t>
            </a:r>
            <a:r>
              <a:rPr lang="es-ES" baseline="0" dirty="0" err="1"/>
              <a:t>this</a:t>
            </a:r>
            <a:r>
              <a:rPr lang="es-ES" baseline="0" dirty="0"/>
              <a:t> sprint in </a:t>
            </a:r>
            <a:r>
              <a:rPr lang="es-ES" baseline="0" dirty="0" smtClean="0"/>
              <a:t>X. </a:t>
            </a:r>
            <a:r>
              <a:rPr lang="es-ES" baseline="0" dirty="0" err="1"/>
              <a:t>That</a:t>
            </a:r>
            <a:r>
              <a:rPr lang="es-ES" baseline="0" dirty="0"/>
              <a:t> </a:t>
            </a:r>
            <a:r>
              <a:rPr lang="es-ES" baseline="0" dirty="0" err="1"/>
              <a:t>resulted</a:t>
            </a:r>
            <a:r>
              <a:rPr lang="es-ES" baseline="0" dirty="0"/>
              <a:t> in a </a:t>
            </a:r>
            <a:r>
              <a:rPr lang="es-ES" baseline="0" dirty="0" smtClean="0"/>
              <a:t>X% </a:t>
            </a:r>
            <a:r>
              <a:rPr lang="es-ES" baseline="0" dirty="0"/>
              <a:t>of </a:t>
            </a:r>
            <a:r>
              <a:rPr lang="es-ES" baseline="0" dirty="0" err="1"/>
              <a:t>the</a:t>
            </a:r>
            <a:r>
              <a:rPr lang="es-ES" baseline="0" dirty="0"/>
              <a:t> </a:t>
            </a:r>
            <a:r>
              <a:rPr lang="es-ES" baseline="0" dirty="0" err="1"/>
              <a:t>progress</a:t>
            </a:r>
            <a:r>
              <a:rPr lang="es-ES" baseline="0" dirty="0"/>
              <a:t> of </a:t>
            </a:r>
            <a:r>
              <a:rPr lang="es-ES" baseline="0" dirty="0" err="1"/>
              <a:t>the</a:t>
            </a:r>
            <a:r>
              <a:rPr lang="es-ES" baseline="0" dirty="0"/>
              <a:t> </a:t>
            </a:r>
            <a:r>
              <a:rPr lang="es-ES" baseline="0" dirty="0" err="1"/>
              <a:t>task</a:t>
            </a:r>
            <a:r>
              <a:rPr lang="es-ES" baseline="0" dirty="0"/>
              <a:t> and a performance of </a:t>
            </a:r>
            <a:r>
              <a:rPr lang="es-ES" baseline="0" dirty="0" smtClean="0"/>
              <a:t>X% </a:t>
            </a:r>
            <a:r>
              <a:rPr lang="es-ES" baseline="0" dirty="0" err="1"/>
              <a:t>during</a:t>
            </a:r>
            <a:r>
              <a:rPr lang="es-ES" baseline="0" dirty="0"/>
              <a:t> </a:t>
            </a:r>
            <a:r>
              <a:rPr lang="es-ES" baseline="0" dirty="0" err="1"/>
              <a:t>this</a:t>
            </a:r>
            <a:r>
              <a:rPr lang="es-ES" baseline="0" dirty="0"/>
              <a:t> </a:t>
            </a:r>
            <a:r>
              <a:rPr lang="es-ES" baseline="0" dirty="0" err="1" smtClean="0"/>
              <a:t>week</a:t>
            </a:r>
            <a:r>
              <a:rPr lang="es-ES" baseline="0" dirty="0" smtClean="0"/>
              <a: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a:t>Álvaro </a:t>
            </a:r>
            <a:r>
              <a:rPr lang="en-US" baseline="0" dirty="0" err="1"/>
              <a:t>Domínguez</a:t>
            </a:r>
            <a:r>
              <a:rPr lang="en-US" baseline="0" dirty="0"/>
              <a:t>, our business manager, has been working this sprint creating the two presentations done in it, their respective upgrade reports, </a:t>
            </a:r>
            <a:r>
              <a:rPr lang="en-US" baseline="0" dirty="0" smtClean="0"/>
              <a:t>X…</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We’ll</a:t>
            </a:r>
            <a:r>
              <a:rPr lang="es-ES" baseline="0" dirty="0"/>
              <a:t> </a:t>
            </a:r>
            <a:r>
              <a:rPr lang="es-ES" baseline="0" dirty="0" err="1"/>
              <a:t>start</a:t>
            </a:r>
            <a:r>
              <a:rPr lang="es-ES" baseline="0" dirty="0"/>
              <a:t> </a:t>
            </a:r>
            <a:r>
              <a:rPr lang="es-ES" baseline="0" dirty="0" err="1"/>
              <a:t>seeing</a:t>
            </a:r>
            <a:r>
              <a:rPr lang="es-ES" baseline="0" dirty="0"/>
              <a:t> </a:t>
            </a:r>
            <a:r>
              <a:rPr lang="es-ES" baseline="0" dirty="0" err="1"/>
              <a:t>which</a:t>
            </a:r>
            <a:r>
              <a:rPr lang="es-ES" baseline="0" dirty="0"/>
              <a:t> idea </a:t>
            </a:r>
            <a:r>
              <a:rPr lang="es-ES" baseline="0" dirty="0" err="1"/>
              <a:t>lies</a:t>
            </a:r>
            <a:r>
              <a:rPr lang="es-ES" baseline="0" dirty="0"/>
              <a:t> </a:t>
            </a:r>
            <a:r>
              <a:rPr lang="es-ES" baseline="0" dirty="0" err="1"/>
              <a:t>behind</a:t>
            </a:r>
            <a:r>
              <a:rPr lang="es-ES" baseline="0" dirty="0"/>
              <a:t> </a:t>
            </a:r>
            <a:r>
              <a:rPr lang="es-ES" baseline="0" dirty="0" err="1"/>
              <a:t>ClimbCode</a:t>
            </a:r>
            <a:r>
              <a:rPr lang="es-ES" baseline="0" dirty="0"/>
              <a:t>. </a:t>
            </a:r>
            <a:r>
              <a:rPr lang="es-ES" baseline="0" dirty="0" err="1"/>
              <a:t>But</a:t>
            </a:r>
            <a:r>
              <a:rPr lang="es-ES" baseline="0" dirty="0"/>
              <a:t> </a:t>
            </a:r>
            <a:r>
              <a:rPr lang="es-ES" baseline="0" dirty="0" err="1"/>
              <a:t>first</a:t>
            </a:r>
            <a:r>
              <a:rPr lang="es-ES" baseline="0" dirty="0"/>
              <a:t>, </a:t>
            </a:r>
            <a:r>
              <a:rPr lang="es-ES" baseline="0" dirty="0" err="1"/>
              <a:t>let</a:t>
            </a:r>
            <a:r>
              <a:rPr lang="es-ES" baseline="0" dirty="0"/>
              <a:t> me introduce </a:t>
            </a:r>
            <a:r>
              <a:rPr lang="es-ES" baseline="0" dirty="0" err="1"/>
              <a:t>two</a:t>
            </a:r>
            <a:r>
              <a:rPr lang="es-ES" baseline="0" dirty="0"/>
              <a:t> </a:t>
            </a:r>
            <a:r>
              <a:rPr lang="es-ES" baseline="0" dirty="0" err="1"/>
              <a:t>facts</a:t>
            </a:r>
            <a:r>
              <a:rPr lang="es-ES" baseline="0" dirty="0"/>
              <a: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baseline="0" dirty="0" smtClean="0"/>
              <a:t>X. That resulted in a X% of the progress of the task and a performance of X% during this week.</a:t>
            </a: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Pasando ahora a nuestros desarrolladores de Front-</a:t>
            </a:r>
            <a:r>
              <a:rPr lang="es-ES" baseline="0" dirty="0" err="1" smtClean="0"/>
              <a:t>End</a:t>
            </a:r>
            <a:r>
              <a:rPr lang="es-ES" baseline="0" dirty="0" smtClean="0"/>
              <a:t>, Miguel Ángel Baños ha estado trabajando en la solución de algunas incidencias de seguridad de los ejercicios interactivos, estableciendo un </a:t>
            </a:r>
            <a:r>
              <a:rPr lang="es-ES" baseline="0" dirty="0" err="1" smtClean="0"/>
              <a:t>IFrame</a:t>
            </a:r>
            <a:r>
              <a:rPr lang="es-ES" baseline="0" dirty="0" smtClean="0"/>
              <a:t> </a:t>
            </a:r>
            <a:r>
              <a:rPr lang="es-ES" baseline="0" dirty="0" err="1" smtClean="0"/>
              <a:t>Sandbox</a:t>
            </a:r>
            <a:r>
              <a:rPr lang="es-ES" baseline="0" dirty="0" smtClean="0"/>
              <a:t> y expresiones regulares en las partes de código editable para evitar que código malicioso acceda al DOM de nuestra página o persista en la base de datos. para evitar. Además</a:t>
            </a:r>
            <a:r>
              <a:rPr lang="es-ES" baseline="0" smtClean="0"/>
              <a:t>, ha X</a:t>
            </a:r>
            <a:r>
              <a:rPr lang="es-ES" baseline="0" dirty="0" smtClean="0"/>
              <a:t>. Ha tenido esta semana un rendimiento del X%, completando un X% de sus tareas.</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Alejandro Garrido ha estado trabajando en X…</a:t>
            </a:r>
            <a:endParaRPr lang="es-E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X. Ha tenido esta semana un rendimiento del X%, completando un X% de sus tareas.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respecto a nuestros desarrolladores de Front-</a:t>
            </a:r>
            <a:r>
              <a:rPr lang="es-ES" baseline="0" dirty="0" err="1" smtClean="0"/>
              <a:t>End</a:t>
            </a:r>
            <a:r>
              <a:rPr lang="es-ES" baseline="0" dirty="0" smtClean="0"/>
              <a:t>, Andrés Fernández ha estado trabajando en X…</a:t>
            </a:r>
            <a:endParaRPr lang="es-E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X. Ha tenido esta semana un rendimiento del X%, completando un X% de sus tareas.</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Jesús Sosa ha estado trabajando en X…</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X. Ha tenido esta semana un rendimiento del X%, completando un X% de sus tareas.</a:t>
            </a:r>
            <a:endParaRPr lang="es-E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baseline="0" dirty="0" smtClean="0"/>
              <a:t>Por último, Álvaro Sánchez ha estado trabajando en X. X. Ha tenido esta semana un rendimiento del X%, completando un X% de sus tareas.</a:t>
            </a:r>
            <a:endParaRPr lang="es-ES" dirty="0" smtClean="0"/>
          </a:p>
          <a:p>
            <a:pPr marL="0" lvl="0" indent="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a:t>To </a:t>
            </a:r>
            <a:r>
              <a:rPr lang="es-ES" baseline="0" dirty="0" err="1"/>
              <a:t>see</a:t>
            </a:r>
            <a:r>
              <a:rPr lang="es-ES" baseline="0" dirty="0"/>
              <a:t> </a:t>
            </a:r>
            <a:r>
              <a:rPr lang="es-ES" baseline="0" dirty="0" err="1"/>
              <a:t>better</a:t>
            </a:r>
            <a:r>
              <a:rPr lang="es-ES" baseline="0" dirty="0"/>
              <a:t> </a:t>
            </a:r>
            <a:r>
              <a:rPr lang="es-ES" baseline="0" dirty="0" err="1"/>
              <a:t>the</a:t>
            </a:r>
            <a:r>
              <a:rPr lang="es-ES" baseline="0" dirty="0"/>
              <a:t> </a:t>
            </a:r>
            <a:r>
              <a:rPr lang="es-ES" baseline="0" dirty="0" err="1"/>
              <a:t>big</a:t>
            </a:r>
            <a:r>
              <a:rPr lang="es-ES" baseline="0" dirty="0"/>
              <a:t> </a:t>
            </a:r>
            <a:r>
              <a:rPr lang="es-ES" baseline="0" dirty="0" err="1"/>
              <a:t>picture</a:t>
            </a:r>
            <a:r>
              <a:rPr lang="es-ES" baseline="0" dirty="0"/>
              <a:t> </a:t>
            </a:r>
            <a:r>
              <a:rPr lang="es-ES" baseline="0" dirty="0" err="1"/>
              <a:t>behind</a:t>
            </a:r>
            <a:r>
              <a:rPr lang="es-ES" baseline="0" dirty="0"/>
              <a:t> </a:t>
            </a:r>
            <a:r>
              <a:rPr lang="es-ES" baseline="0" dirty="0" err="1"/>
              <a:t>the</a:t>
            </a:r>
            <a:r>
              <a:rPr lang="es-ES" baseline="0" dirty="0"/>
              <a:t>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we</a:t>
            </a:r>
            <a:r>
              <a:rPr lang="es-ES" baseline="0" dirty="0"/>
              <a:t> </a:t>
            </a:r>
            <a:r>
              <a:rPr lang="es-ES" baseline="0" dirty="0" err="1"/>
              <a:t>have</a:t>
            </a:r>
            <a:r>
              <a:rPr lang="es-ES" baseline="0" dirty="0"/>
              <a:t> </a:t>
            </a:r>
            <a:r>
              <a:rPr lang="es-ES" baseline="0" dirty="0" err="1"/>
              <a:t>this</a:t>
            </a:r>
            <a:r>
              <a:rPr lang="es-ES" baseline="0" dirty="0"/>
              <a:t> </a:t>
            </a:r>
            <a:r>
              <a:rPr lang="es-ES" baseline="0" dirty="0" err="1"/>
              <a:t>graphic</a:t>
            </a:r>
            <a:r>
              <a:rPr lang="es-ES" baseline="0" dirty="0"/>
              <a:t> in </a:t>
            </a:r>
            <a:r>
              <a:rPr lang="es-ES" baseline="0" dirty="0" err="1"/>
              <a:t>which</a:t>
            </a:r>
            <a:r>
              <a:rPr lang="es-ES" baseline="0" dirty="0"/>
              <a:t> </a:t>
            </a:r>
            <a:r>
              <a:rPr lang="es-ES" baseline="0" dirty="0" err="1"/>
              <a:t>we</a:t>
            </a:r>
            <a:r>
              <a:rPr lang="es-ES" baseline="0" dirty="0"/>
              <a:t> can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a:t>
            </a:r>
            <a:r>
              <a:rPr lang="es-ES" baseline="0" dirty="0" err="1"/>
              <a:t>between</a:t>
            </a:r>
            <a:r>
              <a:rPr lang="es-ES" baseline="0" dirty="0"/>
              <a:t> </a:t>
            </a:r>
            <a:r>
              <a:rPr lang="es-ES" baseline="0" dirty="0" err="1"/>
              <a:t>the</a:t>
            </a:r>
            <a:r>
              <a:rPr lang="es-ES" baseline="0" dirty="0"/>
              <a:t> </a:t>
            </a:r>
            <a:r>
              <a:rPr lang="es-ES" baseline="0" dirty="0" err="1"/>
              <a:t>estimated</a:t>
            </a:r>
            <a:r>
              <a:rPr lang="es-ES" baseline="0" dirty="0"/>
              <a:t> </a:t>
            </a:r>
            <a:r>
              <a:rPr lang="es-ES" baseline="0" dirty="0" err="1"/>
              <a:t>hours</a:t>
            </a:r>
            <a:r>
              <a:rPr lang="es-ES" baseline="0" dirty="0"/>
              <a:t> and </a:t>
            </a:r>
            <a:r>
              <a:rPr lang="es-ES" baseline="0" dirty="0" err="1"/>
              <a:t>the</a:t>
            </a:r>
            <a:r>
              <a:rPr lang="es-ES" baseline="0" dirty="0"/>
              <a:t> real </a:t>
            </a:r>
            <a:r>
              <a:rPr lang="es-ES" baseline="0" dirty="0" err="1"/>
              <a:t>hours</a:t>
            </a:r>
            <a:r>
              <a:rPr lang="es-ES" baseline="0" dirty="0"/>
              <a:t> </a:t>
            </a:r>
            <a:r>
              <a:rPr lang="es-ES" baseline="0" dirty="0" err="1"/>
              <a:t>invested</a:t>
            </a:r>
            <a:r>
              <a:rPr lang="es-ES" baseline="0" dirty="0"/>
              <a:t> </a:t>
            </a:r>
            <a:r>
              <a:rPr lang="es-ES" baseline="0" dirty="0" err="1"/>
              <a:t>by</a:t>
            </a:r>
            <a:r>
              <a:rPr lang="es-ES" baseline="0" dirty="0"/>
              <a:t> </a:t>
            </a:r>
            <a:r>
              <a:rPr lang="es-ES" baseline="0" dirty="0" err="1"/>
              <a:t>each</a:t>
            </a:r>
            <a:r>
              <a:rPr lang="es-ES" baseline="0" dirty="0"/>
              <a:t> </a:t>
            </a:r>
            <a:r>
              <a:rPr lang="es-ES" baseline="0" dirty="0" err="1"/>
              <a:t>member</a:t>
            </a:r>
            <a:r>
              <a:rPr lang="es-ES" baseline="0" dirty="0"/>
              <a:t> </a:t>
            </a:r>
            <a:r>
              <a:rPr lang="es-ES" baseline="0" dirty="0" err="1"/>
              <a:t>during</a:t>
            </a:r>
            <a:r>
              <a:rPr lang="es-ES" baseline="0" dirty="0"/>
              <a:t> </a:t>
            </a:r>
            <a:r>
              <a:rPr lang="es-ES" baseline="0" dirty="0" err="1"/>
              <a:t>this</a:t>
            </a:r>
            <a:r>
              <a:rPr lang="es-ES" baseline="0" dirty="0"/>
              <a:t> sprint. As </a:t>
            </a:r>
            <a:r>
              <a:rPr lang="es-ES" baseline="0" dirty="0" err="1"/>
              <a:t>we</a:t>
            </a:r>
            <a:r>
              <a:rPr lang="es-ES" baseline="0" dirty="0"/>
              <a:t> </a:t>
            </a:r>
            <a:r>
              <a:rPr lang="es-ES" baseline="0" dirty="0" err="1"/>
              <a:t>see</a:t>
            </a:r>
            <a:r>
              <a:rPr lang="es-ES" baseline="0" dirty="0"/>
              <a:t>, </a:t>
            </a:r>
            <a:r>
              <a:rPr lang="es-ES" baseline="0" dirty="0" err="1"/>
              <a:t>the</a:t>
            </a:r>
            <a:r>
              <a:rPr lang="es-ES" baseline="0" dirty="0"/>
              <a:t> </a:t>
            </a:r>
            <a:r>
              <a:rPr lang="es-ES" baseline="0" dirty="0" err="1"/>
              <a:t>difference</a:t>
            </a:r>
            <a:r>
              <a:rPr lang="es-ES" baseline="0" dirty="0"/>
              <a:t> has </a:t>
            </a:r>
            <a:r>
              <a:rPr lang="es-ES" baseline="0" dirty="0" err="1"/>
              <a:t>significantly</a:t>
            </a:r>
            <a:r>
              <a:rPr lang="es-ES" baseline="0" dirty="0"/>
              <a:t> </a:t>
            </a:r>
            <a:r>
              <a:rPr lang="es-ES" baseline="0" dirty="0" err="1"/>
              <a:t>decreased</a:t>
            </a:r>
            <a:r>
              <a:rPr lang="es-ES" baseline="0" dirty="0"/>
              <a:t> </a:t>
            </a:r>
            <a:r>
              <a:rPr lang="es-ES" baseline="0" dirty="0" err="1"/>
              <a:t>since</a:t>
            </a:r>
            <a:r>
              <a:rPr lang="es-ES" baseline="0" dirty="0"/>
              <a:t> </a:t>
            </a:r>
            <a:r>
              <a:rPr lang="es-ES" baseline="0" dirty="0" err="1"/>
              <a:t>the</a:t>
            </a:r>
            <a:r>
              <a:rPr lang="es-ES" baseline="0" dirty="0"/>
              <a:t> </a:t>
            </a:r>
            <a:r>
              <a:rPr lang="es-ES" baseline="0" dirty="0" err="1"/>
              <a:t>begining</a:t>
            </a:r>
            <a:r>
              <a:rPr lang="es-ES" baseline="0" dirty="0"/>
              <a:t> of </a:t>
            </a:r>
            <a:r>
              <a:rPr lang="es-ES" baseline="0" dirty="0" err="1"/>
              <a:t>our</a:t>
            </a:r>
            <a:r>
              <a:rPr lang="es-ES" baseline="0" dirty="0"/>
              <a:t> </a:t>
            </a:r>
            <a:r>
              <a:rPr lang="es-ES" baseline="0" dirty="0" err="1"/>
              <a:t>project</a:t>
            </a:r>
            <a:r>
              <a:rPr lang="es-ES" baseline="0" dirty="0"/>
              <a:t>, </a:t>
            </a:r>
            <a:r>
              <a:rPr lang="es-ES" baseline="0" dirty="0" err="1"/>
              <a:t>but</a:t>
            </a:r>
            <a:r>
              <a:rPr lang="es-ES" baseline="0" dirty="0"/>
              <a:t> </a:t>
            </a:r>
            <a:r>
              <a:rPr lang="es-ES" baseline="0" dirty="0" err="1"/>
              <a:t>still</a:t>
            </a:r>
            <a:r>
              <a:rPr lang="es-ES" baseline="0" dirty="0"/>
              <a:t> </a:t>
            </a:r>
            <a:r>
              <a:rPr lang="es-ES" baseline="0" dirty="0" err="1"/>
              <a:t>there</a:t>
            </a:r>
            <a:r>
              <a:rPr lang="es-ES" baseline="0" dirty="0"/>
              <a:t> </a:t>
            </a:r>
            <a:r>
              <a:rPr lang="es-ES" baseline="0" dirty="0" err="1"/>
              <a:t>is</a:t>
            </a:r>
            <a:r>
              <a:rPr lang="es-ES" baseline="0" dirty="0"/>
              <a:t> </a:t>
            </a:r>
            <a:r>
              <a:rPr lang="es-ES" baseline="0" dirty="0" err="1"/>
              <a:t>work</a:t>
            </a:r>
            <a:r>
              <a:rPr lang="es-ES" baseline="0" dirty="0"/>
              <a:t> to do </a:t>
            </a:r>
            <a:r>
              <a:rPr lang="es-ES" baseline="0" dirty="0" err="1"/>
              <a:t>with</a:t>
            </a:r>
            <a:r>
              <a:rPr lang="es-ES" baseline="0" dirty="0"/>
              <a:t> </a:t>
            </a:r>
            <a:r>
              <a:rPr lang="es-ES" baseline="0" dirty="0" err="1"/>
              <a:t>our</a:t>
            </a:r>
            <a:r>
              <a:rPr lang="es-ES" baseline="0" dirty="0"/>
              <a:t> </a:t>
            </a:r>
            <a:r>
              <a:rPr lang="es-ES" baseline="0" dirty="0" err="1"/>
              <a:t>estimations</a:t>
            </a:r>
            <a:r>
              <a:rPr lang="es-ES" baseline="0" dirty="0"/>
              <a:t>, </a:t>
            </a:r>
            <a:r>
              <a:rPr lang="es-ES" baseline="0" dirty="0" err="1"/>
              <a:t>trying</a:t>
            </a:r>
            <a:r>
              <a:rPr lang="es-ES" baseline="0" dirty="0"/>
              <a:t> to </a:t>
            </a:r>
            <a:r>
              <a:rPr lang="es-ES" baseline="0" dirty="0" err="1"/>
              <a:t>make</a:t>
            </a:r>
            <a:r>
              <a:rPr lang="es-ES" baseline="0" dirty="0"/>
              <a:t> </a:t>
            </a:r>
            <a:r>
              <a:rPr lang="es-ES" baseline="0" dirty="0" err="1"/>
              <a:t>them</a:t>
            </a:r>
            <a:r>
              <a:rPr lang="es-ES" baseline="0" dirty="0"/>
              <a:t> more </a:t>
            </a:r>
            <a:r>
              <a:rPr lang="es-ES" baseline="0" dirty="0" err="1"/>
              <a:t>accurate</a:t>
            </a:r>
            <a:r>
              <a:rPr lang="es-ES" baseline="0"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sz="1100" i="0" dirty="0">
                <a:latin typeface="Dosis" panose="020B0604020202020204" charset="0"/>
              </a:rPr>
              <a:t>As</a:t>
            </a:r>
            <a:r>
              <a:rPr lang="en-US" sz="1100" i="0" baseline="0" dirty="0">
                <a:latin typeface="Dosis" panose="020B0604020202020204" charset="0"/>
              </a:rPr>
              <a:t> JFK said: </a:t>
            </a:r>
            <a:r>
              <a:rPr lang="en-US" sz="1100" i="1" dirty="0">
                <a:latin typeface="Dosis" panose="020B0604020202020204" charset="0"/>
              </a:rPr>
              <a:t>”Let us think of education as the means of developing our greatest abilities”</a:t>
            </a:r>
            <a:r>
              <a:rPr lang="en-US" sz="1100" i="0" dirty="0">
                <a:latin typeface="Dosis" panose="020B0604020202020204" charset="0"/>
              </a:rPr>
              <a:t>.</a:t>
            </a:r>
            <a:r>
              <a:rPr lang="en-US" sz="1100" i="0" baseline="0" dirty="0">
                <a:latin typeface="Dosis" panose="020B0604020202020204" charset="0"/>
              </a:rPr>
              <a:t> I’m sure we all think that is by the education how we improve ourselves and become better people each day that passes, right?</a:t>
            </a:r>
            <a:endParaRPr lang="en-US" sz="1100" i="1" dirty="0">
              <a:latin typeface="Dosis" panose="020B0604020202020204" charset="0"/>
            </a:endParaRPr>
          </a:p>
          <a:p>
            <a:pPr marL="0" lvl="0" indent="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Por último, hemos desarrollado un plan de contingencia en caso de haber problemas en el equipo de desarrollo. Dicho plan se basa en el uso de castigos en nuestras sesiones de </a:t>
            </a:r>
            <a:r>
              <a:rPr lang="es-ES" baseline="0" dirty="0" err="1" smtClean="0"/>
              <a:t>team-building</a:t>
            </a:r>
            <a:r>
              <a:rPr lang="es-ES" baseline="0" dirty="0" smtClean="0"/>
              <a:t>, apoyándose a su vez en nuestro sistema de recompensas, y una posterior reorganización de las tareas en caso de ser necesario. Todos los posibles problemas, además, serán tratados en reuniones urgentes específicas de dichos problemas.</a:t>
            </a:r>
            <a:endParaRPr lang="es-ES" baseline="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dirty="0"/>
              <a:t> </a:t>
            </a:r>
            <a:r>
              <a:rPr lang="es-ES" dirty="0" err="1"/>
              <a:t>we’ll</a:t>
            </a:r>
            <a:r>
              <a:rPr lang="es-ES" dirty="0"/>
              <a:t> </a:t>
            </a:r>
            <a:r>
              <a:rPr lang="es-ES" dirty="0" err="1"/>
              <a:t>see</a:t>
            </a:r>
            <a:r>
              <a:rPr lang="es-ES" dirty="0"/>
              <a:t> </a:t>
            </a:r>
            <a:r>
              <a:rPr lang="es-ES" dirty="0" err="1"/>
              <a:t>the</a:t>
            </a:r>
            <a:r>
              <a:rPr lang="es-ES" dirty="0"/>
              <a:t> </a:t>
            </a:r>
            <a:r>
              <a:rPr lang="es-ES" dirty="0" err="1"/>
              <a:t>things</a:t>
            </a:r>
            <a:r>
              <a:rPr lang="es-ES" dirty="0"/>
              <a:t> </a:t>
            </a:r>
            <a:r>
              <a:rPr lang="es-ES" dirty="0" err="1"/>
              <a:t>we’re</a:t>
            </a:r>
            <a:r>
              <a:rPr lang="es-ES" dirty="0"/>
              <a:t> </a:t>
            </a:r>
            <a:r>
              <a:rPr lang="es-ES" dirty="0" err="1"/>
              <a:t>currently</a:t>
            </a:r>
            <a:r>
              <a:rPr lang="es-ES" dirty="0"/>
              <a:t> </a:t>
            </a:r>
            <a:r>
              <a:rPr lang="es-ES" dirty="0" err="1"/>
              <a:t>doing</a:t>
            </a:r>
            <a:r>
              <a:rPr lang="es-ES" dirty="0"/>
              <a:t> in </a:t>
            </a:r>
            <a:r>
              <a:rPr lang="es-ES" dirty="0" err="1"/>
              <a:t>our</a:t>
            </a:r>
            <a:r>
              <a:rPr lang="es-ES" dirty="0"/>
              <a:t> </a:t>
            </a:r>
            <a:r>
              <a:rPr lang="es-ES" dirty="0" err="1"/>
              <a:t>project</a:t>
            </a:r>
            <a:r>
              <a:rPr lang="es-ES" dirty="0"/>
              <a:t>.</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Currently</a:t>
            </a:r>
            <a:r>
              <a:rPr lang="es-ES" baseline="0" dirty="0"/>
              <a:t> </a:t>
            </a:r>
            <a:r>
              <a:rPr lang="es-ES" baseline="0" dirty="0" err="1"/>
              <a:t>we’ve</a:t>
            </a:r>
            <a:r>
              <a:rPr lang="es-ES" baseline="0" dirty="0"/>
              <a:t> </a:t>
            </a:r>
            <a:r>
              <a:rPr lang="es-ES" baseline="0" dirty="0" err="1"/>
              <a:t>spent</a:t>
            </a:r>
            <a:r>
              <a:rPr lang="es-ES" baseline="0" dirty="0"/>
              <a:t> a total </a:t>
            </a:r>
            <a:r>
              <a:rPr lang="es-ES" baseline="0" dirty="0" err="1"/>
              <a:t>amount</a:t>
            </a:r>
            <a:r>
              <a:rPr lang="es-ES" baseline="0" dirty="0"/>
              <a:t> of </a:t>
            </a:r>
            <a:r>
              <a:rPr lang="es-ES" baseline="0" dirty="0" smtClean="0"/>
              <a:t>X </a:t>
            </a:r>
            <a:r>
              <a:rPr lang="es-ES" baseline="0" dirty="0" err="1"/>
              <a:t>hours</a:t>
            </a:r>
            <a:r>
              <a:rPr lang="es-ES" baseline="0" dirty="0"/>
              <a:t> and </a:t>
            </a:r>
            <a:r>
              <a:rPr lang="es-ES" baseline="0" dirty="0" smtClean="0"/>
              <a:t>X euros</a:t>
            </a:r>
            <a:r>
              <a:rPr lang="es-ES" baseline="0" dirty="0"/>
              <a:t>, </a:t>
            </a:r>
            <a:r>
              <a:rPr lang="es-ES" baseline="0" dirty="0" err="1"/>
              <a:t>which</a:t>
            </a:r>
            <a:r>
              <a:rPr lang="es-ES" baseline="0" dirty="0"/>
              <a:t> </a:t>
            </a:r>
            <a:r>
              <a:rPr lang="es-ES" baseline="0" dirty="0" err="1"/>
              <a:t>is</a:t>
            </a:r>
            <a:r>
              <a:rPr lang="es-ES" baseline="0" dirty="0"/>
              <a:t> a </a:t>
            </a:r>
            <a:r>
              <a:rPr lang="es-ES" baseline="0" dirty="0" smtClean="0"/>
              <a:t>X </a:t>
            </a:r>
            <a:r>
              <a:rPr lang="es-ES" baseline="0" dirty="0"/>
              <a:t>and a </a:t>
            </a:r>
            <a:r>
              <a:rPr lang="es-ES" baseline="0" dirty="0" smtClean="0"/>
              <a:t>X </a:t>
            </a:r>
            <a:r>
              <a:rPr lang="es-ES" baseline="0" dirty="0" err="1"/>
              <a:t>percent</a:t>
            </a:r>
            <a:r>
              <a:rPr lang="es-ES" baseline="0" dirty="0"/>
              <a:t> </a:t>
            </a:r>
            <a:r>
              <a:rPr lang="es-ES" baseline="0" dirty="0" err="1"/>
              <a:t>from</a:t>
            </a:r>
            <a:r>
              <a:rPr lang="es-ES" baseline="0" dirty="0"/>
              <a:t> </a:t>
            </a:r>
            <a:r>
              <a:rPr lang="es-ES" baseline="0" dirty="0" err="1"/>
              <a:t>the</a:t>
            </a:r>
            <a:r>
              <a:rPr lang="es-ES" baseline="0" dirty="0"/>
              <a:t> total, and </a:t>
            </a:r>
            <a:r>
              <a:rPr lang="es-ES" baseline="0" dirty="0" err="1"/>
              <a:t>different</a:t>
            </a:r>
            <a:r>
              <a:rPr lang="es-ES" baseline="0" dirty="0"/>
              <a:t> </a:t>
            </a:r>
            <a:r>
              <a:rPr lang="es-ES" baseline="0" dirty="0" err="1"/>
              <a:t>from</a:t>
            </a:r>
            <a:r>
              <a:rPr lang="es-ES" baseline="0" dirty="0"/>
              <a:t> </a:t>
            </a:r>
            <a:r>
              <a:rPr lang="es-ES" baseline="0" dirty="0" err="1"/>
              <a:t>the</a:t>
            </a:r>
            <a:r>
              <a:rPr lang="es-ES" baseline="0" dirty="0"/>
              <a:t> </a:t>
            </a:r>
            <a:r>
              <a:rPr lang="es-ES" baseline="0" dirty="0" smtClean="0"/>
              <a:t>X </a:t>
            </a:r>
            <a:r>
              <a:rPr lang="es-ES" baseline="0" dirty="0" err="1"/>
              <a:t>expected</a:t>
            </a:r>
            <a:r>
              <a:rPr lang="es-ES" baseline="0" dirty="0"/>
              <a:t> </a:t>
            </a:r>
            <a:r>
              <a:rPr lang="es-ES" baseline="0" dirty="0" err="1"/>
              <a:t>this</a:t>
            </a:r>
            <a:r>
              <a:rPr lang="es-ES" baseline="0" dirty="0"/>
              <a:t> </a:t>
            </a:r>
            <a:r>
              <a:rPr lang="es-ES" baseline="0" dirty="0" err="1"/>
              <a:t>week</a:t>
            </a:r>
            <a:r>
              <a:rPr lang="es-ES" baseline="0" dirty="0"/>
              <a:t>. </a:t>
            </a:r>
          </a:p>
          <a:p>
            <a:pPr marL="0" lvl="0" indent="0">
              <a:spcBef>
                <a:spcPts val="0"/>
              </a:spcBef>
              <a:spcAft>
                <a:spcPts val="0"/>
              </a:spcAft>
              <a:buNone/>
            </a:pPr>
            <a:endParaRPr lang="es-ES" baseline="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These</a:t>
            </a:r>
            <a:r>
              <a:rPr lang="es-ES" baseline="0" dirty="0"/>
              <a:t> </a:t>
            </a:r>
            <a:r>
              <a:rPr lang="es-ES" baseline="0" dirty="0" err="1"/>
              <a:t>hours</a:t>
            </a:r>
            <a:r>
              <a:rPr lang="es-ES" baseline="0" dirty="0"/>
              <a:t> and </a:t>
            </a:r>
            <a:r>
              <a:rPr lang="es-ES" baseline="0" dirty="0" err="1"/>
              <a:t>money</a:t>
            </a:r>
            <a:r>
              <a:rPr lang="es-ES" baseline="0" dirty="0"/>
              <a:t> </a:t>
            </a:r>
            <a:r>
              <a:rPr lang="es-ES" baseline="0" dirty="0" err="1"/>
              <a:t>investments</a:t>
            </a:r>
            <a:r>
              <a:rPr lang="es-ES" baseline="0" dirty="0"/>
              <a:t> are visible in </a:t>
            </a:r>
            <a:r>
              <a:rPr lang="es-ES" baseline="0" dirty="0" err="1"/>
              <a:t>these</a:t>
            </a:r>
            <a:r>
              <a:rPr lang="es-ES" baseline="0" dirty="0"/>
              <a:t> </a:t>
            </a:r>
            <a:r>
              <a:rPr lang="es-ES" baseline="0" dirty="0" err="1"/>
              <a:t>burndown</a:t>
            </a:r>
            <a:r>
              <a:rPr lang="es-ES" baseline="0" dirty="0"/>
              <a:t> </a:t>
            </a:r>
            <a:r>
              <a:rPr lang="es-ES" baseline="0" dirty="0" err="1"/>
              <a:t>graphics</a:t>
            </a:r>
            <a:r>
              <a:rPr lang="es-ES" baseline="0" dirty="0"/>
              <a:t>. </a:t>
            </a:r>
            <a:r>
              <a:rPr lang="es-ES" baseline="0" dirty="0" err="1"/>
              <a:t>The</a:t>
            </a:r>
            <a:r>
              <a:rPr lang="es-ES" baseline="0" dirty="0"/>
              <a:t> </a:t>
            </a:r>
            <a:r>
              <a:rPr lang="es-ES" baseline="0" dirty="0" err="1"/>
              <a:t>first</a:t>
            </a:r>
            <a:r>
              <a:rPr lang="es-ES" baseline="0" dirty="0"/>
              <a:t> </a:t>
            </a:r>
            <a:r>
              <a:rPr lang="es-ES" baseline="0" dirty="0" err="1"/>
              <a:t>one</a:t>
            </a:r>
            <a:r>
              <a:rPr lang="es-ES" baseline="0" dirty="0"/>
              <a:t> shows </a:t>
            </a:r>
            <a:r>
              <a:rPr lang="es-ES" baseline="0" dirty="0" err="1"/>
              <a:t>us</a:t>
            </a:r>
            <a:r>
              <a:rPr lang="es-ES" baseline="0" dirty="0"/>
              <a:t> </a:t>
            </a:r>
            <a:r>
              <a:rPr lang="es-ES" baseline="0" dirty="0" err="1"/>
              <a:t>the</a:t>
            </a:r>
            <a:r>
              <a:rPr lang="es-ES" baseline="0" dirty="0"/>
              <a:t> </a:t>
            </a:r>
            <a:r>
              <a:rPr lang="es-ES" baseline="0" dirty="0" err="1"/>
              <a:t>amount</a:t>
            </a:r>
            <a:r>
              <a:rPr lang="es-ES" baseline="0" dirty="0"/>
              <a:t> of </a:t>
            </a:r>
            <a:r>
              <a:rPr lang="es-ES" baseline="0" dirty="0" err="1"/>
              <a:t>Story</a:t>
            </a:r>
            <a:r>
              <a:rPr lang="es-ES" baseline="0" dirty="0"/>
              <a:t> </a:t>
            </a:r>
            <a:r>
              <a:rPr lang="es-ES" baseline="0" dirty="0" err="1"/>
              <a:t>Points</a:t>
            </a:r>
            <a:r>
              <a:rPr lang="es-ES" baseline="0" dirty="0"/>
              <a:t> done </a:t>
            </a:r>
            <a:r>
              <a:rPr lang="es-ES" baseline="0" dirty="0" smtClean="0"/>
              <a:t>at </a:t>
            </a:r>
            <a:r>
              <a:rPr lang="es-ES" baseline="0" dirty="0" err="1" smtClean="0"/>
              <a:t>this</a:t>
            </a:r>
            <a:r>
              <a:rPr lang="es-ES" baseline="0" dirty="0" smtClean="0"/>
              <a:t> </a:t>
            </a:r>
            <a:r>
              <a:rPr lang="es-ES" baseline="0" dirty="0" err="1" smtClean="0"/>
              <a:t>moment</a:t>
            </a:r>
            <a:r>
              <a:rPr lang="es-ES" baseline="0" dirty="0" smtClean="0"/>
              <a:t> of </a:t>
            </a:r>
            <a:r>
              <a:rPr lang="es-ES" baseline="0" dirty="0" err="1"/>
              <a:t>the</a:t>
            </a:r>
            <a:r>
              <a:rPr lang="es-ES" baseline="0" dirty="0"/>
              <a:t> sprint, </a:t>
            </a:r>
            <a:r>
              <a:rPr lang="es-ES" baseline="0" dirty="0" err="1"/>
              <a:t>comparing</a:t>
            </a:r>
            <a:r>
              <a:rPr lang="es-ES" baseline="0" dirty="0"/>
              <a:t> </a:t>
            </a:r>
            <a:r>
              <a:rPr lang="es-ES" baseline="0" dirty="0" err="1"/>
              <a:t>it</a:t>
            </a:r>
            <a:r>
              <a:rPr lang="es-ES" baseline="0" dirty="0"/>
              <a:t> to </a:t>
            </a:r>
            <a:r>
              <a:rPr lang="es-ES" baseline="0" dirty="0" err="1"/>
              <a:t>the</a:t>
            </a:r>
            <a:r>
              <a:rPr lang="es-ES" baseline="0" dirty="0"/>
              <a:t> ideal </a:t>
            </a:r>
            <a:r>
              <a:rPr lang="es-ES" baseline="0" dirty="0" err="1"/>
              <a:t>development</a:t>
            </a:r>
            <a:r>
              <a:rPr lang="es-ES" baseline="0" dirty="0"/>
              <a:t> of </a:t>
            </a:r>
            <a:r>
              <a:rPr lang="es-ES" baseline="0" dirty="0" err="1"/>
              <a:t>the</a:t>
            </a:r>
            <a:r>
              <a:rPr lang="es-ES" baseline="0" dirty="0"/>
              <a:t> sprint </a:t>
            </a:r>
            <a:r>
              <a:rPr lang="es-ES" baseline="0" dirty="0" err="1"/>
              <a:t>itself</a:t>
            </a:r>
            <a:r>
              <a:rPr lang="es-ES" baseline="0" dirty="0"/>
              <a:t>. As </a:t>
            </a:r>
            <a:r>
              <a:rPr lang="es-ES" baseline="0" dirty="0" err="1"/>
              <a:t>we</a:t>
            </a:r>
            <a:r>
              <a:rPr lang="es-ES" baseline="0" dirty="0"/>
              <a:t> </a:t>
            </a:r>
            <a:r>
              <a:rPr lang="es-ES" baseline="0" dirty="0" err="1"/>
              <a:t>see</a:t>
            </a:r>
            <a:r>
              <a:rPr lang="es-ES" baseline="0" dirty="0"/>
              <a:t>, </a:t>
            </a:r>
            <a:r>
              <a:rPr lang="es-ES" baseline="0" dirty="0" smtClean="0"/>
              <a:t>X.</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The</a:t>
            </a:r>
            <a:r>
              <a:rPr lang="es-ES" dirty="0"/>
              <a:t> </a:t>
            </a:r>
            <a:r>
              <a:rPr lang="es-ES" dirty="0" err="1"/>
              <a:t>second</a:t>
            </a:r>
            <a:r>
              <a:rPr lang="es-ES" dirty="0"/>
              <a:t> </a:t>
            </a:r>
            <a:r>
              <a:rPr lang="es-ES" dirty="0" err="1"/>
              <a:t>graphic</a:t>
            </a:r>
            <a:r>
              <a:rPr lang="es-ES" dirty="0"/>
              <a:t> shows </a:t>
            </a:r>
            <a:r>
              <a:rPr lang="es-ES" dirty="0" err="1"/>
              <a:t>us</a:t>
            </a:r>
            <a:r>
              <a:rPr lang="es-ES" dirty="0"/>
              <a:t> </a:t>
            </a:r>
            <a:r>
              <a:rPr lang="es-ES" dirty="0" err="1"/>
              <a:t>the</a:t>
            </a:r>
            <a:r>
              <a:rPr lang="es-ES" dirty="0"/>
              <a:t> </a:t>
            </a:r>
            <a:r>
              <a:rPr lang="es-ES" dirty="0" err="1"/>
              <a:t>Story</a:t>
            </a:r>
            <a:r>
              <a:rPr lang="es-ES" baseline="0" dirty="0"/>
              <a:t> </a:t>
            </a:r>
            <a:r>
              <a:rPr lang="es-ES" baseline="0" dirty="0" err="1"/>
              <a:t>Points</a:t>
            </a:r>
            <a:r>
              <a:rPr lang="es-ES" baseline="0" dirty="0"/>
              <a:t> done </a:t>
            </a:r>
            <a:r>
              <a:rPr lang="es-ES" baseline="0" dirty="0" err="1"/>
              <a:t>during</a:t>
            </a:r>
            <a:r>
              <a:rPr lang="es-ES" baseline="0" dirty="0"/>
              <a:t> </a:t>
            </a:r>
            <a:r>
              <a:rPr lang="es-ES" baseline="0" dirty="0" err="1"/>
              <a:t>the</a:t>
            </a:r>
            <a:r>
              <a:rPr lang="es-ES" baseline="0" dirty="0"/>
              <a:t> full </a:t>
            </a:r>
            <a:r>
              <a:rPr lang="es-ES" baseline="0" dirty="0" err="1"/>
              <a:t>development</a:t>
            </a:r>
            <a:r>
              <a:rPr lang="es-ES" baseline="0" dirty="0"/>
              <a:t> of </a:t>
            </a:r>
            <a:r>
              <a:rPr lang="es-ES" baseline="0" dirty="0" err="1"/>
              <a:t>the</a:t>
            </a:r>
            <a:r>
              <a:rPr lang="es-ES" baseline="0" dirty="0"/>
              <a:t> </a:t>
            </a:r>
            <a:r>
              <a:rPr lang="es-ES" baseline="0" dirty="0" err="1"/>
              <a:t>project</a:t>
            </a:r>
            <a:r>
              <a:rPr lang="es-ES" baseline="0" dirty="0"/>
              <a:t>, </a:t>
            </a:r>
            <a:r>
              <a:rPr lang="es-ES" baseline="0" dirty="0" err="1"/>
              <a:t>comparing</a:t>
            </a:r>
            <a:r>
              <a:rPr lang="es-ES" baseline="0" dirty="0"/>
              <a:t> </a:t>
            </a:r>
            <a:r>
              <a:rPr lang="es-ES" baseline="0" dirty="0" err="1"/>
              <a:t>it</a:t>
            </a:r>
            <a:r>
              <a:rPr lang="es-ES" baseline="0" dirty="0"/>
              <a:t> </a:t>
            </a:r>
            <a:r>
              <a:rPr lang="es-ES" baseline="0" dirty="0" err="1"/>
              <a:t>with</a:t>
            </a:r>
            <a:r>
              <a:rPr lang="es-ES" baseline="0" dirty="0"/>
              <a:t> </a:t>
            </a:r>
            <a:r>
              <a:rPr lang="es-ES" baseline="0" dirty="0" err="1"/>
              <a:t>the</a:t>
            </a:r>
            <a:r>
              <a:rPr lang="es-ES" baseline="0" dirty="0"/>
              <a:t> </a:t>
            </a:r>
            <a:r>
              <a:rPr lang="es-ES" baseline="0" dirty="0" err="1"/>
              <a:t>remaining</a:t>
            </a:r>
            <a:r>
              <a:rPr lang="es-ES" baseline="0" dirty="0"/>
              <a:t> </a:t>
            </a:r>
            <a:r>
              <a:rPr lang="es-ES" baseline="0" dirty="0" err="1"/>
              <a:t>for</a:t>
            </a:r>
            <a:r>
              <a:rPr lang="es-ES" baseline="0" dirty="0"/>
              <a:t> </a:t>
            </a:r>
            <a:r>
              <a:rPr lang="es-ES" baseline="0" dirty="0" err="1"/>
              <a:t>the</a:t>
            </a:r>
            <a:r>
              <a:rPr lang="es-ES" baseline="0" dirty="0"/>
              <a:t> </a:t>
            </a:r>
            <a:r>
              <a:rPr lang="es-ES" baseline="0" dirty="0" err="1"/>
              <a:t>whole</a:t>
            </a:r>
            <a:r>
              <a:rPr lang="es-ES" baseline="0" dirty="0"/>
              <a:t> </a:t>
            </a:r>
            <a:r>
              <a:rPr lang="es-ES" baseline="0" dirty="0" err="1"/>
              <a:t>project</a:t>
            </a:r>
            <a:r>
              <a:rPr lang="es-ES" baseline="0" dirty="0"/>
              <a:t> and </a:t>
            </a:r>
            <a:r>
              <a:rPr lang="es-ES" baseline="0" dirty="0" err="1"/>
              <a:t>the</a:t>
            </a:r>
            <a:r>
              <a:rPr lang="es-ES" baseline="0" dirty="0"/>
              <a:t> ideal </a:t>
            </a:r>
            <a:r>
              <a:rPr lang="es-ES" baseline="0" dirty="0" err="1"/>
              <a:t>development</a:t>
            </a:r>
            <a:r>
              <a:rPr lang="es-ES" baseline="0" dirty="0"/>
              <a:t> of </a:t>
            </a:r>
            <a:r>
              <a:rPr lang="es-ES" baseline="0" dirty="0" err="1"/>
              <a:t>it</a:t>
            </a:r>
            <a:r>
              <a:rPr lang="es-ES" baseline="0" dirty="0"/>
              <a:t>. As </a:t>
            </a:r>
            <a:r>
              <a:rPr lang="es-ES" baseline="0" dirty="0" err="1"/>
              <a:t>we</a:t>
            </a:r>
            <a:r>
              <a:rPr lang="es-ES" baseline="0" dirty="0"/>
              <a:t> </a:t>
            </a:r>
            <a:r>
              <a:rPr lang="es-ES" baseline="0" dirty="0" err="1"/>
              <a:t>see</a:t>
            </a:r>
            <a:r>
              <a:rPr lang="es-ES" baseline="0" dirty="0"/>
              <a:t>, </a:t>
            </a:r>
            <a:r>
              <a:rPr lang="es-ES" baseline="0" dirty="0" smtClean="0"/>
              <a:t>X.</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Speaking</a:t>
            </a:r>
            <a:r>
              <a:rPr lang="es-ES" dirty="0"/>
              <a:t> </a:t>
            </a:r>
            <a:r>
              <a:rPr lang="es-ES" dirty="0" err="1"/>
              <a:t>now</a:t>
            </a:r>
            <a:r>
              <a:rPr lang="es-ES" dirty="0"/>
              <a:t> </a:t>
            </a:r>
            <a:r>
              <a:rPr lang="es-ES" dirty="0" err="1"/>
              <a:t>about</a:t>
            </a:r>
            <a:r>
              <a:rPr lang="es-ES" dirty="0"/>
              <a:t> </a:t>
            </a:r>
            <a:r>
              <a:rPr lang="es-ES" dirty="0" err="1"/>
              <a:t>the</a:t>
            </a:r>
            <a:r>
              <a:rPr lang="es-ES" dirty="0"/>
              <a:t> </a:t>
            </a:r>
            <a:r>
              <a:rPr lang="es-ES" dirty="0" err="1"/>
              <a:t>problems</a:t>
            </a:r>
            <a:r>
              <a:rPr lang="es-ES" dirty="0"/>
              <a:t> </a:t>
            </a:r>
            <a:r>
              <a:rPr lang="es-ES" dirty="0" err="1"/>
              <a:t>we’re</a:t>
            </a:r>
            <a:r>
              <a:rPr lang="es-ES" dirty="0"/>
              <a:t> </a:t>
            </a:r>
            <a:r>
              <a:rPr lang="es-ES" dirty="0" err="1"/>
              <a:t>facing</a:t>
            </a:r>
            <a:r>
              <a:rPr lang="es-ES" dirty="0"/>
              <a:t>, </a:t>
            </a:r>
            <a:r>
              <a:rPr lang="es-ES" dirty="0" err="1"/>
              <a:t>we</a:t>
            </a:r>
            <a:r>
              <a:rPr lang="es-ES" dirty="0"/>
              <a:t> </a:t>
            </a:r>
            <a:r>
              <a:rPr lang="es-ES" dirty="0" smtClean="0"/>
              <a:t>are</a:t>
            </a:r>
            <a:r>
              <a:rPr lang="es-ES" baseline="0" dirty="0" smtClean="0"/>
              <a:t> </a:t>
            </a:r>
            <a:r>
              <a:rPr lang="es-ES" baseline="0" dirty="0" err="1" smtClean="0"/>
              <a:t>still</a:t>
            </a:r>
            <a:r>
              <a:rPr lang="es-ES" dirty="0" smtClean="0"/>
              <a:t> </a:t>
            </a:r>
            <a:r>
              <a:rPr lang="es-ES" dirty="0" err="1" smtClean="0"/>
              <a:t>working</a:t>
            </a:r>
            <a:r>
              <a:rPr lang="es-ES" dirty="0" smtClean="0"/>
              <a:t> </a:t>
            </a:r>
            <a:r>
              <a:rPr lang="es-ES" dirty="0" err="1"/>
              <a:t>on</a:t>
            </a:r>
            <a:r>
              <a:rPr lang="es-ES" dirty="0"/>
              <a:t> </a:t>
            </a:r>
            <a:r>
              <a:rPr lang="es-ES" dirty="0" err="1"/>
              <a:t>the</a:t>
            </a:r>
            <a:r>
              <a:rPr lang="es-ES" dirty="0"/>
              <a:t> </a:t>
            </a:r>
            <a:r>
              <a:rPr lang="es-ES" dirty="0" err="1"/>
              <a:t>one</a:t>
            </a:r>
            <a:r>
              <a:rPr lang="es-ES" dirty="0"/>
              <a:t> </a:t>
            </a:r>
            <a:r>
              <a:rPr lang="es-ES" dirty="0" err="1"/>
              <a:t>mentioned</a:t>
            </a:r>
            <a:r>
              <a:rPr lang="es-ES" dirty="0"/>
              <a:t> </a:t>
            </a:r>
            <a:r>
              <a:rPr lang="es-ES" dirty="0" err="1"/>
              <a:t>before</a:t>
            </a:r>
            <a:r>
              <a:rPr lang="es-ES" dirty="0"/>
              <a:t>, </a:t>
            </a:r>
            <a:r>
              <a:rPr lang="es-ES" dirty="0" err="1"/>
              <a:t>using</a:t>
            </a:r>
            <a:r>
              <a:rPr lang="es-ES" baseline="0" dirty="0"/>
              <a:t> </a:t>
            </a:r>
            <a:r>
              <a:rPr lang="es-ES" baseline="0" dirty="0" err="1"/>
              <a:t>story</a:t>
            </a:r>
            <a:r>
              <a:rPr lang="es-ES" baseline="0" dirty="0"/>
              <a:t> </a:t>
            </a:r>
            <a:r>
              <a:rPr lang="es-ES" baseline="0" dirty="0" err="1"/>
              <a:t>points</a:t>
            </a:r>
            <a:r>
              <a:rPr lang="es-ES" baseline="0" dirty="0"/>
              <a:t> </a:t>
            </a:r>
            <a:r>
              <a:rPr lang="es-ES" baseline="0" dirty="0" err="1"/>
              <a:t>for</a:t>
            </a:r>
            <a:r>
              <a:rPr lang="es-ES" baseline="0" dirty="0"/>
              <a:t> </a:t>
            </a:r>
            <a:r>
              <a:rPr lang="es-ES" baseline="0" dirty="0" err="1"/>
              <a:t>our</a:t>
            </a:r>
            <a:r>
              <a:rPr lang="es-ES" baseline="0" dirty="0"/>
              <a:t> </a:t>
            </a:r>
            <a:r>
              <a:rPr lang="es-ES" baseline="0" dirty="0" err="1"/>
              <a:t>estimations</a:t>
            </a:r>
            <a:r>
              <a:rPr lang="es-ES" dirty="0"/>
              <a:t>. </a:t>
            </a:r>
            <a:r>
              <a:rPr lang="es-ES" dirty="0" err="1"/>
              <a:t>Despite</a:t>
            </a:r>
            <a:r>
              <a:rPr lang="es-ES" dirty="0"/>
              <a:t> </a:t>
            </a:r>
            <a:r>
              <a:rPr lang="es-ES" dirty="0" err="1"/>
              <a:t>the</a:t>
            </a:r>
            <a:r>
              <a:rPr lang="es-ES" dirty="0"/>
              <a:t> </a:t>
            </a:r>
            <a:r>
              <a:rPr lang="es-ES" dirty="0" err="1"/>
              <a:t>solution</a:t>
            </a:r>
            <a:r>
              <a:rPr lang="es-ES" baseline="0" dirty="0"/>
              <a:t> </a:t>
            </a:r>
            <a:r>
              <a:rPr lang="es-ES" baseline="0" dirty="0" err="1"/>
              <a:t>is</a:t>
            </a:r>
            <a:r>
              <a:rPr lang="es-ES" baseline="0" dirty="0"/>
              <a:t> fine and </a:t>
            </a:r>
            <a:r>
              <a:rPr lang="es-ES" baseline="0" dirty="0" err="1"/>
              <a:t>results</a:t>
            </a:r>
            <a:r>
              <a:rPr lang="es-ES" baseline="0" dirty="0"/>
              <a:t> in a </a:t>
            </a:r>
            <a:r>
              <a:rPr lang="es-ES" baseline="0" dirty="0" err="1"/>
              <a:t>improvement</a:t>
            </a:r>
            <a:r>
              <a:rPr lang="es-ES" baseline="0" dirty="0"/>
              <a:t> of </a:t>
            </a:r>
            <a:r>
              <a:rPr lang="es-ES" baseline="0" dirty="0" err="1"/>
              <a:t>our</a:t>
            </a:r>
            <a:r>
              <a:rPr lang="es-ES" baseline="0" dirty="0"/>
              <a:t> </a:t>
            </a:r>
            <a:r>
              <a:rPr lang="es-ES" baseline="0" dirty="0" err="1"/>
              <a:t>work</a:t>
            </a:r>
            <a:r>
              <a:rPr lang="es-ES" baseline="0" dirty="0"/>
              <a:t>, </a:t>
            </a:r>
            <a:r>
              <a:rPr lang="es-ES" baseline="0" dirty="0" err="1"/>
              <a:t>we</a:t>
            </a:r>
            <a:r>
              <a:rPr lang="es-ES" baseline="0" dirty="0"/>
              <a:t> </a:t>
            </a:r>
            <a:r>
              <a:rPr lang="es-ES" baseline="0" dirty="0" err="1"/>
              <a:t>still</a:t>
            </a:r>
            <a:r>
              <a:rPr lang="es-ES" baseline="0" dirty="0"/>
              <a:t> </a:t>
            </a:r>
            <a:r>
              <a:rPr lang="es-ES" baseline="0" dirty="0" err="1"/>
              <a:t>need</a:t>
            </a:r>
            <a:r>
              <a:rPr lang="es-ES" baseline="0" dirty="0"/>
              <a:t> to </a:t>
            </a:r>
            <a:r>
              <a:rPr lang="es-ES" baseline="0" dirty="0" err="1"/>
              <a:t>upgrade</a:t>
            </a:r>
            <a:r>
              <a:rPr lang="es-ES" baseline="0" dirty="0"/>
              <a:t> </a:t>
            </a:r>
            <a:r>
              <a:rPr lang="es-ES" baseline="0" dirty="0" err="1"/>
              <a:t>it</a:t>
            </a:r>
            <a:r>
              <a:rPr lang="es-ES" baseline="0" dirty="0"/>
              <a:t> and </a:t>
            </a:r>
            <a:r>
              <a:rPr lang="es-ES" baseline="0" dirty="0" err="1"/>
              <a:t>keep</a:t>
            </a:r>
            <a:r>
              <a:rPr lang="es-ES" baseline="0" dirty="0"/>
              <a:t> </a:t>
            </a:r>
            <a:r>
              <a:rPr lang="es-ES" baseline="0" dirty="0" err="1"/>
              <a:t>working</a:t>
            </a:r>
            <a:r>
              <a:rPr lang="es-ES" baseline="0" dirty="0"/>
              <a:t> </a:t>
            </a:r>
            <a:r>
              <a:rPr lang="es-ES" baseline="0" dirty="0" err="1"/>
              <a:t>on</a:t>
            </a:r>
            <a:r>
              <a:rPr lang="es-ES" baseline="0" dirty="0"/>
              <a:t> </a:t>
            </a:r>
            <a:r>
              <a:rPr lang="es-ES" baseline="0" dirty="0" err="1"/>
              <a:t>it</a:t>
            </a:r>
            <a:r>
              <a:rPr lang="es-ES" baseline="0" dirty="0"/>
              <a:t> so as </a:t>
            </a:r>
            <a:r>
              <a:rPr lang="es-ES" baseline="0" dirty="0" err="1"/>
              <a:t>we</a:t>
            </a:r>
            <a:r>
              <a:rPr lang="es-ES" baseline="0" dirty="0"/>
              <a:t> can </a:t>
            </a:r>
            <a:r>
              <a:rPr lang="es-ES" baseline="0" dirty="0" err="1"/>
              <a:t>have</a:t>
            </a:r>
            <a:r>
              <a:rPr lang="es-ES" baseline="0" dirty="0"/>
              <a:t> </a:t>
            </a:r>
            <a:r>
              <a:rPr lang="es-ES" baseline="0" dirty="0" err="1"/>
              <a:t>better</a:t>
            </a:r>
            <a:r>
              <a:rPr lang="es-ES" baseline="0" dirty="0"/>
              <a:t> </a:t>
            </a:r>
            <a:r>
              <a:rPr lang="es-ES" baseline="0" dirty="0" err="1"/>
              <a:t>numbers</a:t>
            </a:r>
            <a:r>
              <a:rPr lang="es-ES" baseline="0" dirty="0"/>
              <a:t> in </a:t>
            </a:r>
            <a:r>
              <a:rPr lang="es-ES" baseline="0" dirty="0" err="1"/>
              <a:t>terms</a:t>
            </a:r>
            <a:r>
              <a:rPr lang="es-ES" baseline="0" dirty="0"/>
              <a:t> of </a:t>
            </a:r>
            <a:r>
              <a:rPr lang="es-ES" baseline="0" dirty="0" err="1"/>
              <a:t>spent</a:t>
            </a:r>
            <a:r>
              <a:rPr lang="es-ES" baseline="0" dirty="0"/>
              <a:t> </a:t>
            </a:r>
            <a:r>
              <a:rPr lang="es-ES" baseline="0" dirty="0" err="1"/>
              <a:t>hours</a:t>
            </a:r>
            <a:r>
              <a:rPr lang="es-ES" baseline="0" dirty="0" smtClean="0"/>
              <a:t>. </a:t>
            </a:r>
            <a:r>
              <a:rPr lang="es-ES" baseline="0" dirty="0" err="1" smtClean="0"/>
              <a:t>For</a:t>
            </a:r>
            <a:r>
              <a:rPr lang="es-ES" baseline="0" dirty="0" smtClean="0"/>
              <a:t> </a:t>
            </a:r>
            <a:r>
              <a:rPr lang="es-ES" baseline="0" dirty="0" err="1" smtClean="0"/>
              <a:t>doing</a:t>
            </a:r>
            <a:r>
              <a:rPr lang="es-ES" baseline="0" dirty="0" smtClean="0"/>
              <a:t> so, </a:t>
            </a:r>
            <a:r>
              <a:rPr lang="es-ES" baseline="0" dirty="0" err="1" smtClean="0"/>
              <a:t>we’ve</a:t>
            </a:r>
            <a:r>
              <a:rPr lang="es-ES" baseline="0" dirty="0" smtClean="0"/>
              <a:t> </a:t>
            </a:r>
            <a:r>
              <a:rPr lang="es-ES" baseline="0" dirty="0" err="1" smtClean="0"/>
              <a:t>put</a:t>
            </a:r>
            <a:r>
              <a:rPr lang="es-ES" baseline="0" dirty="0" smtClean="0"/>
              <a:t> </a:t>
            </a:r>
            <a:r>
              <a:rPr lang="es-ES" baseline="0" dirty="0" err="1" smtClean="0"/>
              <a:t>into</a:t>
            </a:r>
            <a:r>
              <a:rPr lang="es-ES" baseline="0" dirty="0" smtClean="0"/>
              <a:t> </a:t>
            </a:r>
            <a:r>
              <a:rPr lang="es-ES" baseline="0" dirty="0" err="1" smtClean="0"/>
              <a:t>practice</a:t>
            </a:r>
            <a:r>
              <a:rPr lang="es-ES" baseline="0" dirty="0" smtClean="0"/>
              <a:t> </a:t>
            </a:r>
            <a:r>
              <a:rPr lang="es-ES" baseline="0" dirty="0" err="1" smtClean="0"/>
              <a:t>our</a:t>
            </a:r>
            <a:r>
              <a:rPr lang="es-ES" baseline="0" dirty="0" smtClean="0"/>
              <a:t> </a:t>
            </a:r>
            <a:r>
              <a:rPr lang="es-ES" baseline="0" dirty="0" err="1" smtClean="0"/>
              <a:t>priorities</a:t>
            </a:r>
            <a:r>
              <a:rPr lang="es-ES" baseline="0" dirty="0" smtClean="0"/>
              <a:t>’ </a:t>
            </a:r>
            <a:r>
              <a:rPr lang="es-ES" baseline="0" dirty="0" err="1" smtClean="0"/>
              <a:t>system</a:t>
            </a:r>
            <a:r>
              <a:rPr lang="es-ES" baseline="0" dirty="0" smtClean="0"/>
              <a:t> </a:t>
            </a:r>
            <a:r>
              <a:rPr lang="es-ES" baseline="0" dirty="0" err="1" smtClean="0"/>
              <a:t>mentioned</a:t>
            </a:r>
            <a:r>
              <a:rPr lang="es-ES" baseline="0" dirty="0" smtClean="0"/>
              <a:t> </a:t>
            </a:r>
            <a:r>
              <a:rPr lang="es-ES" baseline="0" dirty="0" err="1" smtClean="0"/>
              <a:t>before</a:t>
            </a:r>
            <a:r>
              <a:rPr lang="es-ES" baseline="0" dirty="0" smtClean="0"/>
              <a:t>.</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En cuanto a las funcionalidades en las que estamos trabajando, tenemos la actualización del estilo y la navegabilidad de la plataforma, el testeo de funcionalidades terminadas, terminar de implantar el sistema de transacciones, solucionar bugs en nuestro modelo </a:t>
            </a:r>
            <a:r>
              <a:rPr lang="es-ES" baseline="0" dirty="0" err="1" smtClean="0"/>
              <a:t>django</a:t>
            </a:r>
            <a:r>
              <a:rPr lang="es-ES" baseline="0" dirty="0" smtClean="0"/>
              <a:t>, implantar el registro automático con </a:t>
            </a:r>
            <a:r>
              <a:rPr lang="es-ES" baseline="0" dirty="0" err="1" smtClean="0"/>
              <a:t>excel</a:t>
            </a:r>
            <a:r>
              <a:rPr lang="es-ES" baseline="0" dirty="0" smtClean="0"/>
              <a:t> y solucionar incidencias de seguridad en nuestro proyecto, sobretodo las relacionadas con los datos de los alumnos.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Finally</a:t>
            </a:r>
            <a:r>
              <a:rPr lang="es-ES" baseline="0" dirty="0"/>
              <a:t>, </a:t>
            </a:r>
            <a:r>
              <a:rPr lang="es-ES" baseline="0" dirty="0" err="1"/>
              <a:t>about</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we’re</a:t>
            </a:r>
            <a:r>
              <a:rPr lang="es-ES" baseline="0" dirty="0"/>
              <a:t> </a:t>
            </a:r>
            <a:r>
              <a:rPr lang="es-ES" baseline="0" dirty="0" err="1"/>
              <a:t>still</a:t>
            </a:r>
            <a:r>
              <a:rPr lang="es-ES" baseline="0" dirty="0"/>
              <a:t> </a:t>
            </a:r>
            <a:r>
              <a:rPr lang="es-ES" baseline="0" dirty="0" err="1"/>
              <a:t>having</a:t>
            </a:r>
            <a:r>
              <a:rPr lang="es-ES" baseline="0" dirty="0"/>
              <a:t> meetings </a:t>
            </a:r>
            <a:r>
              <a:rPr lang="es-ES" baseline="0" dirty="0" err="1"/>
              <a:t>with</a:t>
            </a:r>
            <a:r>
              <a:rPr lang="es-ES" baseline="0" dirty="0"/>
              <a:t> </a:t>
            </a:r>
            <a:r>
              <a:rPr lang="es-ES" baseline="0" dirty="0" err="1"/>
              <a:t>teachers</a:t>
            </a:r>
            <a:r>
              <a:rPr lang="es-ES" baseline="0" dirty="0"/>
              <a:t>, </a:t>
            </a:r>
            <a:r>
              <a:rPr lang="es-ES" baseline="0" dirty="0" err="1"/>
              <a:t>getting</a:t>
            </a:r>
            <a:r>
              <a:rPr lang="es-ES" baseline="0" dirty="0"/>
              <a:t> </a:t>
            </a:r>
            <a:r>
              <a:rPr lang="es-ES" baseline="0" dirty="0" err="1"/>
              <a:t>all</a:t>
            </a:r>
            <a:r>
              <a:rPr lang="es-ES" baseline="0" dirty="0"/>
              <a:t> </a:t>
            </a:r>
            <a:r>
              <a:rPr lang="es-ES" baseline="0" dirty="0" err="1"/>
              <a:t>the</a:t>
            </a:r>
            <a:r>
              <a:rPr lang="es-ES" baseline="0" dirty="0"/>
              <a:t> </a:t>
            </a:r>
            <a:r>
              <a:rPr lang="es-ES" baseline="0" dirty="0" err="1"/>
              <a:t>feedback</a:t>
            </a:r>
            <a:r>
              <a:rPr lang="es-ES" baseline="0" dirty="0"/>
              <a:t> </a:t>
            </a:r>
            <a:r>
              <a:rPr lang="es-ES" baseline="0" dirty="0" err="1"/>
              <a:t>we</a:t>
            </a:r>
            <a:r>
              <a:rPr lang="es-ES" baseline="0" dirty="0"/>
              <a:t> can.</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Now</a:t>
            </a:r>
            <a:r>
              <a:rPr lang="es-ES" baseline="0" dirty="0"/>
              <a:t> </a:t>
            </a:r>
            <a:r>
              <a:rPr lang="es-ES" baseline="0" dirty="0" err="1"/>
              <a:t>we’ll</a:t>
            </a:r>
            <a:r>
              <a:rPr lang="es-ES" baseline="0" dirty="0"/>
              <a:t> </a:t>
            </a:r>
            <a:r>
              <a:rPr lang="es-ES" baseline="0" dirty="0" err="1"/>
              <a:t>talk</a:t>
            </a:r>
            <a:r>
              <a:rPr lang="es-ES" baseline="0" dirty="0"/>
              <a:t> </a:t>
            </a:r>
            <a:r>
              <a:rPr lang="es-ES" baseline="0" dirty="0" err="1"/>
              <a:t>about</a:t>
            </a:r>
            <a:r>
              <a:rPr lang="es-ES" baseline="0" dirty="0"/>
              <a:t> </a:t>
            </a:r>
            <a:r>
              <a:rPr lang="es-ES" baseline="0" dirty="0" err="1"/>
              <a:t>the</a:t>
            </a:r>
            <a:r>
              <a:rPr lang="es-ES" baseline="0" dirty="0"/>
              <a:t> </a:t>
            </a:r>
            <a:r>
              <a:rPr lang="es-ES" baseline="0" dirty="0" err="1"/>
              <a:t>things</a:t>
            </a:r>
            <a:r>
              <a:rPr lang="es-ES" baseline="0" dirty="0"/>
              <a:t> </a:t>
            </a:r>
            <a:r>
              <a:rPr lang="es-ES" baseline="0" dirty="0" err="1"/>
              <a:t>we’re</a:t>
            </a:r>
            <a:r>
              <a:rPr lang="es-ES" baseline="0" dirty="0"/>
              <a:t> </a:t>
            </a:r>
            <a:r>
              <a:rPr lang="es-ES" baseline="0" dirty="0" err="1"/>
              <a:t>going</a:t>
            </a:r>
            <a:r>
              <a:rPr lang="es-ES" baseline="0" dirty="0"/>
              <a:t> to do in </a:t>
            </a:r>
            <a:r>
              <a:rPr lang="es-ES" baseline="0" dirty="0" err="1"/>
              <a:t>the</a:t>
            </a:r>
            <a:r>
              <a:rPr lang="es-ES" baseline="0" dirty="0"/>
              <a:t> </a:t>
            </a:r>
            <a:r>
              <a:rPr lang="es-ES" baseline="0" dirty="0" err="1"/>
              <a:t>future</a:t>
            </a:r>
            <a:r>
              <a:rPr lang="es-ES" baseline="0" dirty="0"/>
              <a:t>.</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First</a:t>
            </a:r>
            <a:r>
              <a:rPr lang="es-ES" dirty="0"/>
              <a:t>,</a:t>
            </a:r>
            <a:r>
              <a:rPr lang="es-ES" baseline="0" dirty="0"/>
              <a:t> and </a:t>
            </a:r>
            <a:r>
              <a:rPr lang="es-ES" baseline="0" dirty="0" err="1"/>
              <a:t>obviously</a:t>
            </a:r>
            <a:r>
              <a:rPr lang="es-ES" baseline="0" dirty="0"/>
              <a:t>, </a:t>
            </a:r>
            <a:r>
              <a:rPr lang="es-ES" baseline="0" dirty="0" err="1"/>
              <a:t>we’re</a:t>
            </a:r>
            <a:r>
              <a:rPr lang="es-ES" baseline="0" dirty="0"/>
              <a:t> </a:t>
            </a:r>
            <a:r>
              <a:rPr lang="es-ES" baseline="0" dirty="0" err="1"/>
              <a:t>going</a:t>
            </a:r>
            <a:r>
              <a:rPr lang="es-ES" baseline="0" dirty="0"/>
              <a:t> to </a:t>
            </a:r>
            <a:r>
              <a:rPr lang="es-ES" baseline="0" dirty="0" err="1"/>
              <a:t>keep</a:t>
            </a:r>
            <a:r>
              <a:rPr lang="es-ES" baseline="0" dirty="0"/>
              <a:t> </a:t>
            </a:r>
            <a:r>
              <a:rPr lang="es-ES" baseline="0" dirty="0" err="1"/>
              <a:t>reviewing</a:t>
            </a:r>
            <a:r>
              <a:rPr lang="es-ES" baseline="0" dirty="0"/>
              <a:t> </a:t>
            </a:r>
            <a:r>
              <a:rPr lang="es-ES" baseline="0" dirty="0" err="1"/>
              <a:t>our</a:t>
            </a:r>
            <a:r>
              <a:rPr lang="es-ES" baseline="0" dirty="0"/>
              <a:t> </a:t>
            </a:r>
            <a:r>
              <a:rPr lang="es-ES" baseline="0" dirty="0" err="1"/>
              <a:t>problems</a:t>
            </a:r>
            <a:r>
              <a:rPr lang="es-ES" baseline="0" dirty="0"/>
              <a:t>, </a:t>
            </a:r>
            <a:r>
              <a:rPr lang="es-ES" baseline="0" dirty="0" err="1"/>
              <a:t>their</a:t>
            </a:r>
            <a:r>
              <a:rPr lang="es-ES" baseline="0" dirty="0"/>
              <a:t> </a:t>
            </a:r>
            <a:r>
              <a:rPr lang="es-ES" baseline="0" dirty="0" err="1"/>
              <a:t>solutions</a:t>
            </a:r>
            <a:r>
              <a:rPr lang="es-ES" baseline="0" dirty="0"/>
              <a:t> and </a:t>
            </a:r>
            <a:r>
              <a:rPr lang="es-ES" baseline="0" dirty="0" err="1"/>
              <a:t>the</a:t>
            </a:r>
            <a:r>
              <a:rPr lang="es-ES" baseline="0" dirty="0"/>
              <a:t> </a:t>
            </a:r>
            <a:r>
              <a:rPr lang="es-ES" baseline="0" dirty="0" err="1"/>
              <a:t>result</a:t>
            </a:r>
            <a:r>
              <a:rPr lang="es-ES" baseline="0" dirty="0"/>
              <a:t> of </a:t>
            </a:r>
            <a:r>
              <a:rPr lang="es-ES" baseline="0" dirty="0" err="1"/>
              <a:t>their</a:t>
            </a:r>
            <a:r>
              <a:rPr lang="es-ES" baseline="0" dirty="0"/>
              <a:t> </a:t>
            </a:r>
            <a:r>
              <a:rPr lang="es-ES" baseline="0" dirty="0" err="1"/>
              <a:t>applications</a:t>
            </a:r>
            <a:r>
              <a:rPr lang="es-ES" baseline="0" dirty="0"/>
              <a:t> in </a:t>
            </a:r>
            <a:r>
              <a:rPr lang="es-ES" baseline="0" dirty="0" err="1"/>
              <a:t>our</a:t>
            </a:r>
            <a:r>
              <a:rPr lang="es-ES" baseline="0" dirty="0"/>
              <a:t> </a:t>
            </a:r>
            <a:r>
              <a:rPr lang="es-ES" baseline="0" dirty="0" err="1"/>
              <a:t>project</a:t>
            </a:r>
            <a:r>
              <a:rPr lang="es-ES" baseline="0"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Then let’s see</a:t>
            </a:r>
            <a:r>
              <a:rPr lang="en-US" sz="1100" b="0" i="0" u="none" strike="noStrike" cap="none" baseline="0" dirty="0">
                <a:solidFill>
                  <a:srgbClr val="000000"/>
                </a:solidFill>
                <a:effectLst/>
                <a:latin typeface="Arial"/>
                <a:ea typeface="Arial"/>
                <a:cs typeface="Arial"/>
                <a:sym typeface="Arial"/>
              </a:rPr>
              <a:t> the other concept. As Steve Jobs said: </a:t>
            </a:r>
            <a:r>
              <a:rPr lang="en-US" sz="1100" b="0" i="1" u="none" strike="noStrike" cap="none" baseline="0" dirty="0">
                <a:solidFill>
                  <a:srgbClr val="000000"/>
                </a:solidFill>
                <a:effectLst/>
                <a:latin typeface="Arial"/>
                <a:ea typeface="Arial"/>
                <a:cs typeface="Arial"/>
                <a:sym typeface="Arial"/>
              </a:rPr>
              <a:t>”</a:t>
            </a:r>
            <a:r>
              <a:rPr lang="en-US" sz="1100" b="0" i="1" u="none" strike="noStrike" cap="none" dirty="0">
                <a:solidFill>
                  <a:srgbClr val="000000"/>
                </a:solidFill>
                <a:effectLst/>
                <a:latin typeface="Arial"/>
                <a:ea typeface="Arial"/>
                <a:cs typeface="Arial"/>
                <a:sym typeface="Arial"/>
              </a:rPr>
              <a:t>Computers themselves, and software yet to be developed, will revolutionize the way we learn”</a:t>
            </a:r>
            <a:r>
              <a:rPr lang="en-US" sz="1100" b="0" i="0" u="none" strike="noStrike" cap="none" dirty="0">
                <a:solidFill>
                  <a:srgbClr val="000000"/>
                </a:solidFill>
                <a:effectLst/>
                <a:latin typeface="Arial"/>
                <a:ea typeface="Arial"/>
                <a:cs typeface="Arial"/>
                <a:sym typeface="Arial"/>
              </a:rPr>
              <a:t>. To</a:t>
            </a:r>
            <a:r>
              <a:rPr lang="en-US" sz="1100" b="0" i="0" u="none" strike="noStrike" cap="none" baseline="0" dirty="0">
                <a:solidFill>
                  <a:srgbClr val="000000"/>
                </a:solidFill>
                <a:effectLst/>
                <a:latin typeface="Arial"/>
                <a:ea typeface="Arial"/>
                <a:cs typeface="Arial"/>
                <a:sym typeface="Arial"/>
              </a:rPr>
              <a:t> prove this, we only have to see systems like our blackboard system or the digital blackboards used in schools, thanks to the software and its development.</a:t>
            </a:r>
            <a:endParaRPr i="1"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Also</a:t>
            </a:r>
            <a:r>
              <a:rPr lang="es-ES" baseline="0" dirty="0"/>
              <a:t>, </a:t>
            </a:r>
            <a:r>
              <a:rPr lang="es-ES" baseline="0" dirty="0" err="1"/>
              <a:t>we’re</a:t>
            </a:r>
            <a:r>
              <a:rPr lang="es-ES" baseline="0" dirty="0"/>
              <a:t> </a:t>
            </a:r>
            <a:r>
              <a:rPr lang="es-ES" baseline="0" dirty="0" err="1"/>
              <a:t>going</a:t>
            </a:r>
            <a:r>
              <a:rPr lang="es-ES" baseline="0" dirty="0"/>
              <a:t> to </a:t>
            </a:r>
            <a:r>
              <a:rPr lang="es-ES" baseline="0" dirty="0" err="1"/>
              <a:t>develop</a:t>
            </a:r>
            <a:r>
              <a:rPr lang="es-ES" baseline="0" dirty="0"/>
              <a:t> </a:t>
            </a:r>
            <a:r>
              <a:rPr lang="es-ES" baseline="0" dirty="0" smtClean="0"/>
              <a:t>a </a:t>
            </a:r>
            <a:r>
              <a:rPr lang="es-ES" baseline="0" dirty="0" err="1"/>
              <a:t>search</a:t>
            </a:r>
            <a:r>
              <a:rPr lang="es-ES" baseline="0" dirty="0"/>
              <a:t> </a:t>
            </a:r>
            <a:r>
              <a:rPr lang="es-ES" baseline="0" dirty="0" err="1"/>
              <a:t>system</a:t>
            </a:r>
            <a:r>
              <a:rPr lang="es-ES" baseline="0" dirty="0"/>
              <a:t> </a:t>
            </a:r>
            <a:r>
              <a:rPr lang="es-ES" baseline="0" dirty="0" err="1"/>
              <a:t>for</a:t>
            </a:r>
            <a:r>
              <a:rPr lang="es-ES" baseline="0" dirty="0"/>
              <a:t> </a:t>
            </a:r>
            <a:r>
              <a:rPr lang="es-ES" baseline="0" dirty="0" err="1"/>
              <a:t>our</a:t>
            </a:r>
            <a:r>
              <a:rPr lang="es-ES" baseline="0" dirty="0"/>
              <a:t> </a:t>
            </a:r>
            <a:r>
              <a:rPr lang="es-ES" baseline="0" dirty="0" err="1"/>
              <a:t>interactive</a:t>
            </a:r>
            <a:r>
              <a:rPr lang="es-ES" baseline="0" dirty="0"/>
              <a:t> </a:t>
            </a:r>
            <a:r>
              <a:rPr lang="es-ES" baseline="0" dirty="0" err="1"/>
              <a:t>exercises</a:t>
            </a:r>
            <a:r>
              <a:rPr lang="es-ES" baseline="0" dirty="0"/>
              <a:t> and </a:t>
            </a:r>
            <a:r>
              <a:rPr lang="es-ES" baseline="0" dirty="0" err="1"/>
              <a:t>we</a:t>
            </a:r>
            <a:r>
              <a:rPr lang="es-ES" baseline="0" dirty="0"/>
              <a:t> </a:t>
            </a:r>
            <a:r>
              <a:rPr lang="es-ES" baseline="0" dirty="0" err="1"/>
              <a:t>will</a:t>
            </a:r>
            <a:r>
              <a:rPr lang="es-ES" baseline="0" dirty="0"/>
              <a:t> complete </a:t>
            </a:r>
            <a:r>
              <a:rPr lang="es-ES" baseline="0" dirty="0" err="1"/>
              <a:t>our</a:t>
            </a:r>
            <a:r>
              <a:rPr lang="es-ES" baseline="0" dirty="0"/>
              <a:t> </a:t>
            </a:r>
            <a:r>
              <a:rPr lang="es-ES" baseline="0" dirty="0" err="1"/>
              <a:t>transaction’s</a:t>
            </a:r>
            <a:r>
              <a:rPr lang="es-ES" baseline="0" dirty="0"/>
              <a:t> </a:t>
            </a:r>
            <a:r>
              <a:rPr lang="es-ES" baseline="0" dirty="0" err="1"/>
              <a:t>system</a:t>
            </a:r>
            <a:r>
              <a:rPr lang="es-ES" baseline="0" dirty="0"/>
              <a:t>. </a:t>
            </a:r>
            <a:r>
              <a:rPr lang="es-ES" baseline="0" dirty="0" err="1"/>
              <a:t>We</a:t>
            </a:r>
            <a:r>
              <a:rPr lang="es-ES" baseline="0" dirty="0"/>
              <a:t> </a:t>
            </a:r>
            <a:r>
              <a:rPr lang="es-ES" baseline="0" dirty="0" err="1"/>
              <a:t>will</a:t>
            </a:r>
            <a:r>
              <a:rPr lang="es-ES" baseline="0" dirty="0"/>
              <a:t> test </a:t>
            </a:r>
            <a:r>
              <a:rPr lang="es-ES" baseline="0" dirty="0" err="1"/>
              <a:t>all</a:t>
            </a:r>
            <a:r>
              <a:rPr lang="es-ES" baseline="0" dirty="0"/>
              <a:t> </a:t>
            </a:r>
            <a:r>
              <a:rPr lang="es-ES" baseline="0" dirty="0" err="1"/>
              <a:t>the</a:t>
            </a:r>
            <a:r>
              <a:rPr lang="es-ES" baseline="0" dirty="0"/>
              <a:t> </a:t>
            </a:r>
            <a:r>
              <a:rPr lang="es-ES" baseline="0" dirty="0" err="1"/>
              <a:t>features</a:t>
            </a:r>
            <a:r>
              <a:rPr lang="es-ES" baseline="0" dirty="0"/>
              <a:t> done </a:t>
            </a:r>
            <a:r>
              <a:rPr lang="es-ES" baseline="0" dirty="0" err="1"/>
              <a:t>by</a:t>
            </a:r>
            <a:r>
              <a:rPr lang="es-ES" baseline="0" dirty="0"/>
              <a:t> </a:t>
            </a:r>
            <a:r>
              <a:rPr lang="es-ES" baseline="0" dirty="0" err="1"/>
              <a:t>then</a:t>
            </a:r>
            <a:r>
              <a:rPr lang="es-ES" baseline="0" dirty="0"/>
              <a:t> and </a:t>
            </a:r>
            <a:r>
              <a:rPr lang="es-ES" baseline="0" dirty="0" err="1"/>
              <a:t>solve</a:t>
            </a:r>
            <a:r>
              <a:rPr lang="es-ES" baseline="0" dirty="0"/>
              <a:t> </a:t>
            </a:r>
            <a:r>
              <a:rPr lang="es-ES" baseline="0" dirty="0" err="1"/>
              <a:t>all</a:t>
            </a:r>
            <a:r>
              <a:rPr lang="es-ES" baseline="0" dirty="0"/>
              <a:t> </a:t>
            </a:r>
            <a:r>
              <a:rPr lang="es-ES" baseline="0" dirty="0" err="1"/>
              <a:t>the</a:t>
            </a:r>
            <a:r>
              <a:rPr lang="es-ES" baseline="0" dirty="0"/>
              <a:t> </a:t>
            </a:r>
            <a:r>
              <a:rPr lang="es-ES" baseline="0" dirty="0" err="1"/>
              <a:t>security</a:t>
            </a:r>
            <a:r>
              <a:rPr lang="es-ES" baseline="0" dirty="0"/>
              <a:t> </a:t>
            </a:r>
            <a:r>
              <a:rPr lang="es-ES" baseline="0" dirty="0" err="1"/>
              <a:t>problems</a:t>
            </a:r>
            <a:r>
              <a:rPr lang="es-ES" baseline="0" dirty="0"/>
              <a:t> </a:t>
            </a:r>
            <a:r>
              <a:rPr lang="es-ES" baseline="0" dirty="0" err="1"/>
              <a:t>we</a:t>
            </a:r>
            <a:r>
              <a:rPr lang="es-ES" baseline="0" dirty="0"/>
              <a:t> can </a:t>
            </a:r>
            <a:r>
              <a:rPr lang="es-ES" baseline="0" dirty="0" err="1" smtClean="0"/>
              <a:t>find</a:t>
            </a:r>
            <a:r>
              <a:rPr lang="es-ES" baseline="0" dirty="0" smtClean="0"/>
              <a:t>, </a:t>
            </a:r>
            <a:r>
              <a:rPr lang="es-ES" baseline="0" dirty="0" err="1"/>
              <a:t>too</a:t>
            </a:r>
            <a:r>
              <a:rPr lang="es-ES" baseline="0" dirty="0"/>
              <a:t>.</a:t>
            </a: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Además, seguiremos trabajando en los bugs de nuestro modelo </a:t>
            </a:r>
            <a:r>
              <a:rPr lang="es-ES" baseline="0" dirty="0" err="1" smtClean="0"/>
              <a:t>django</a:t>
            </a:r>
            <a:r>
              <a:rPr lang="es-ES" baseline="0" dirty="0" smtClean="0"/>
              <a:t> y finalizaremos el registro automático de profesores y alumnos.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About</a:t>
            </a:r>
            <a:r>
              <a:rPr lang="es-ES" baseline="0" dirty="0"/>
              <a:t> </a:t>
            </a:r>
            <a:r>
              <a:rPr lang="es-ES" baseline="0" dirty="0" err="1"/>
              <a:t>our</a:t>
            </a:r>
            <a:r>
              <a:rPr lang="es-ES" baseline="0" dirty="0"/>
              <a:t> </a:t>
            </a:r>
            <a:r>
              <a:rPr lang="es-ES" baseline="0" dirty="0" err="1"/>
              <a:t>pilot</a:t>
            </a:r>
            <a:r>
              <a:rPr lang="es-ES" baseline="0" dirty="0"/>
              <a:t> plan, </a:t>
            </a:r>
            <a:r>
              <a:rPr lang="es-ES" baseline="0" dirty="0" err="1"/>
              <a:t>we’ll</a:t>
            </a:r>
            <a:r>
              <a:rPr lang="es-ES" baseline="0" dirty="0"/>
              <a:t> </a:t>
            </a:r>
            <a:r>
              <a:rPr lang="es-ES" baseline="0" dirty="0" err="1"/>
              <a:t>keep</a:t>
            </a:r>
            <a:r>
              <a:rPr lang="es-ES" baseline="0" dirty="0"/>
              <a:t> meeting </a:t>
            </a:r>
            <a:r>
              <a:rPr lang="es-ES" baseline="0" dirty="0" err="1"/>
              <a:t>with</a:t>
            </a:r>
            <a:r>
              <a:rPr lang="es-ES" baseline="0" dirty="0"/>
              <a:t> </a:t>
            </a:r>
            <a:r>
              <a:rPr lang="es-ES" baseline="0" dirty="0" err="1"/>
              <a:t>teachers</a:t>
            </a:r>
            <a:r>
              <a:rPr lang="es-ES" baseline="0" dirty="0"/>
              <a:t> </a:t>
            </a:r>
            <a:r>
              <a:rPr lang="es-ES" baseline="0" dirty="0" err="1"/>
              <a:t>if</a:t>
            </a:r>
            <a:r>
              <a:rPr lang="es-ES" baseline="0" dirty="0"/>
              <a:t> </a:t>
            </a:r>
            <a:r>
              <a:rPr lang="es-ES" baseline="0" dirty="0" err="1"/>
              <a:t>we’re</a:t>
            </a:r>
            <a:r>
              <a:rPr lang="es-ES" baseline="0" dirty="0"/>
              <a:t> </a:t>
            </a:r>
            <a:r>
              <a:rPr lang="es-ES" baseline="0" dirty="0" err="1"/>
              <a:t>allowed</a:t>
            </a:r>
            <a:r>
              <a:rPr lang="es-ES" baseline="0" dirty="0"/>
              <a:t> </a:t>
            </a:r>
            <a:r>
              <a:rPr lang="es-ES" baseline="0" dirty="0" err="1"/>
              <a:t>by</a:t>
            </a:r>
            <a:r>
              <a:rPr lang="es-ES" baseline="0" dirty="0"/>
              <a:t> </a:t>
            </a:r>
            <a:r>
              <a:rPr lang="es-ES" baseline="0" dirty="0" err="1"/>
              <a:t>our</a:t>
            </a:r>
            <a:r>
              <a:rPr lang="es-ES" baseline="0" dirty="0"/>
              <a:t> </a:t>
            </a:r>
            <a:r>
              <a:rPr lang="es-ES" baseline="0" dirty="0" err="1"/>
              <a:t>other</a:t>
            </a:r>
            <a:r>
              <a:rPr lang="es-ES" baseline="0" dirty="0"/>
              <a:t> </a:t>
            </a:r>
            <a:r>
              <a:rPr lang="es-ES" baseline="0" dirty="0" err="1"/>
              <a:t>tasks</a:t>
            </a:r>
            <a:r>
              <a:rPr lang="es-ES" baseline="0" dirty="0"/>
              <a:t>, </a:t>
            </a:r>
            <a:r>
              <a:rPr lang="es-ES" baseline="0" dirty="0" err="1"/>
              <a:t>getting</a:t>
            </a:r>
            <a:r>
              <a:rPr lang="es-ES" baseline="0" dirty="0"/>
              <a:t> more and more </a:t>
            </a:r>
            <a:r>
              <a:rPr lang="es-ES" baseline="0" dirty="0" err="1"/>
              <a:t>feedback</a:t>
            </a:r>
            <a:r>
              <a:rPr lang="es-ES" baseline="0" dirty="0"/>
              <a:t>.</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Y además seguiremos analizando posible </a:t>
            </a:r>
            <a:r>
              <a:rPr lang="es-ES" baseline="0" dirty="0" err="1" smtClean="0"/>
              <a:t>feedback</a:t>
            </a:r>
            <a:r>
              <a:rPr lang="es-ES" baseline="0" dirty="0" smtClean="0"/>
              <a:t> </a:t>
            </a:r>
            <a:r>
              <a:rPr lang="es-ES" baseline="0" dirty="0" err="1" smtClean="0"/>
              <a:t>implantable</a:t>
            </a:r>
            <a:r>
              <a:rPr lang="es-ES" baseline="0" dirty="0" smtClean="0"/>
              <a:t>, como la posibilidad de corregir ejercicios interactivos, mostrar un </a:t>
            </a:r>
            <a:r>
              <a:rPr lang="es-ES" baseline="0" dirty="0" err="1" smtClean="0"/>
              <a:t>dashboard</a:t>
            </a:r>
            <a:r>
              <a:rPr lang="es-ES" baseline="0" dirty="0" smtClean="0"/>
              <a:t> con toda la actividad de los usuarios a los profesores y los propios alumnos, y la posibilidad de imprimir los ejercicios interactivos en formato PDF. Una vez analizadas las opciones, las que se acepten serán implantadas para el final del sprint.</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err="1"/>
              <a:t>Finally</a:t>
            </a:r>
            <a:r>
              <a:rPr lang="es-ES" dirty="0"/>
              <a:t>, </a:t>
            </a:r>
            <a:r>
              <a:rPr lang="es-ES" dirty="0" err="1"/>
              <a:t>we’ll</a:t>
            </a:r>
            <a:r>
              <a:rPr lang="es-ES" dirty="0"/>
              <a:t> </a:t>
            </a:r>
            <a:r>
              <a:rPr lang="es-ES" dirty="0" err="1"/>
              <a:t>see</a:t>
            </a:r>
            <a:r>
              <a:rPr lang="es-ES" dirty="0"/>
              <a:t> </a:t>
            </a:r>
            <a:r>
              <a:rPr lang="es-ES" dirty="0" err="1"/>
              <a:t>some</a:t>
            </a:r>
            <a:r>
              <a:rPr lang="es-ES" dirty="0"/>
              <a:t> </a:t>
            </a:r>
            <a:r>
              <a:rPr lang="es-ES" dirty="0" err="1"/>
              <a:t>conclusions</a:t>
            </a:r>
            <a:r>
              <a:rPr lang="es-ES" dirty="0"/>
              <a:t> </a:t>
            </a:r>
            <a:r>
              <a:rPr lang="es-ES" dirty="0" err="1"/>
              <a:t>about</a:t>
            </a:r>
            <a:r>
              <a:rPr lang="es-ES" dirty="0"/>
              <a:t> </a:t>
            </a:r>
            <a:r>
              <a:rPr lang="es-ES" dirty="0" err="1"/>
              <a:t>the</a:t>
            </a:r>
            <a:r>
              <a:rPr lang="es-ES" dirty="0"/>
              <a:t> </a:t>
            </a:r>
            <a:r>
              <a:rPr lang="es-ES" dirty="0" err="1"/>
              <a:t>current</a:t>
            </a:r>
            <a:r>
              <a:rPr lang="es-ES" dirty="0"/>
              <a:t> </a:t>
            </a:r>
            <a:r>
              <a:rPr lang="es-ES" dirty="0" err="1"/>
              <a:t>situation</a:t>
            </a:r>
            <a:r>
              <a:rPr lang="es-ES" baseline="0" dirty="0"/>
              <a:t> of </a:t>
            </a:r>
            <a:r>
              <a:rPr lang="es-ES" baseline="0" dirty="0" err="1"/>
              <a:t>the</a:t>
            </a:r>
            <a:r>
              <a:rPr lang="es-ES" baseline="0" dirty="0"/>
              <a:t> </a:t>
            </a:r>
            <a:r>
              <a:rPr lang="es-ES" baseline="0" dirty="0" err="1"/>
              <a:t>project</a:t>
            </a:r>
            <a:r>
              <a:rPr lang="es-ES" baseline="0" dirty="0"/>
              <a:t>.</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6" name="Shape 5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smtClean="0"/>
              <a:t>A pesar de que lo que nos quedan son pinceladas sueltas de diferentes funcionalidades, el conjunto completo aún no está terminado. Sí es cierto que el núcleo principal de la plataforma está operativo, por lo que a pesar de tener trabajo por pulir y hacer, el avance del proyecto resulta positivo gracias a todo el esfuerzo que estamos poniendo el equipo de trabajo, al cual quiero felicitar.</a:t>
            </a:r>
          </a:p>
          <a:p>
            <a:pPr marL="0" lvl="0" indent="0">
              <a:spcBef>
                <a:spcPts val="0"/>
              </a:spcBef>
              <a:spcAft>
                <a:spcPts val="0"/>
              </a:spcAft>
              <a:buNone/>
            </a:pPr>
            <a:endParaRPr lang="es-ES" baseline="0" dirty="0" smtClean="0"/>
          </a:p>
          <a:p>
            <a:pPr marL="0" lvl="0" indent="0">
              <a:spcBef>
                <a:spcPts val="0"/>
              </a:spcBef>
              <a:spcAft>
                <a:spcPts val="0"/>
              </a:spcAft>
              <a:buNone/>
            </a:pPr>
            <a:r>
              <a:rPr lang="es-ES" baseline="0" dirty="0" smtClean="0"/>
              <a:t>Nos queda aún trabajo por hacer, y nuestra perspectiva es positiva a pesar de los baches que hemos tenido que superar.</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0" name="Shape 7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a:t>And </a:t>
            </a:r>
            <a:r>
              <a:rPr lang="es-ES" dirty="0" err="1"/>
              <a:t>that’s</a:t>
            </a:r>
            <a:r>
              <a:rPr lang="es-ES" dirty="0"/>
              <a:t> </a:t>
            </a:r>
            <a:r>
              <a:rPr lang="es-ES" dirty="0" err="1"/>
              <a:t>the</a:t>
            </a:r>
            <a:r>
              <a:rPr lang="es-ES" dirty="0"/>
              <a:t> </a:t>
            </a:r>
            <a:r>
              <a:rPr lang="es-ES" dirty="0" err="1"/>
              <a:t>end</a:t>
            </a:r>
            <a:r>
              <a:rPr lang="es-ES" dirty="0"/>
              <a:t> of </a:t>
            </a:r>
            <a:r>
              <a:rPr lang="es-ES" dirty="0" err="1"/>
              <a:t>our</a:t>
            </a:r>
            <a:r>
              <a:rPr lang="es-ES" dirty="0"/>
              <a:t> </a:t>
            </a:r>
            <a:r>
              <a:rPr lang="es-ES" dirty="0" err="1"/>
              <a:t>presentation</a:t>
            </a:r>
            <a:r>
              <a:rPr lang="es-ES" dirty="0"/>
              <a:t>! </a:t>
            </a:r>
            <a:r>
              <a:rPr lang="es-ES" dirty="0" err="1"/>
              <a:t>Thank</a:t>
            </a:r>
            <a:r>
              <a:rPr lang="es-ES" dirty="0"/>
              <a:t> </a:t>
            </a:r>
            <a:r>
              <a:rPr lang="es-ES" dirty="0" err="1"/>
              <a:t>you</a:t>
            </a:r>
            <a:r>
              <a:rPr lang="es-ES" dirty="0"/>
              <a:t> </a:t>
            </a:r>
            <a:r>
              <a:rPr lang="es-ES" dirty="0" err="1"/>
              <a:t>for</a:t>
            </a:r>
            <a:r>
              <a:rPr lang="es-ES" dirty="0"/>
              <a:t> </a:t>
            </a:r>
            <a:r>
              <a:rPr lang="es-ES" dirty="0" err="1"/>
              <a:t>watching</a:t>
            </a:r>
            <a:r>
              <a:rPr lang="es-ES" dirty="0"/>
              <a:t>, and </a:t>
            </a:r>
            <a:r>
              <a:rPr lang="es-ES" dirty="0" err="1"/>
              <a:t>if</a:t>
            </a:r>
            <a:r>
              <a:rPr lang="es-ES" dirty="0"/>
              <a:t> </a:t>
            </a:r>
            <a:r>
              <a:rPr lang="es-ES" dirty="0" err="1"/>
              <a:t>you</a:t>
            </a:r>
            <a:r>
              <a:rPr lang="es-ES" dirty="0"/>
              <a:t> </a:t>
            </a:r>
            <a:r>
              <a:rPr lang="es-ES" dirty="0" err="1"/>
              <a:t>have</a:t>
            </a:r>
            <a:r>
              <a:rPr lang="es-ES" dirty="0"/>
              <a:t> </a:t>
            </a:r>
            <a:r>
              <a:rPr lang="es-ES" dirty="0" err="1"/>
              <a:t>any</a:t>
            </a:r>
            <a:r>
              <a:rPr lang="es-ES" dirty="0"/>
              <a:t> </a:t>
            </a:r>
            <a:r>
              <a:rPr lang="es-ES" dirty="0" err="1"/>
              <a:t>doubt</a:t>
            </a:r>
            <a:r>
              <a:rPr lang="es-ES" dirty="0"/>
              <a:t> </a:t>
            </a:r>
            <a:r>
              <a:rPr lang="es-ES" dirty="0" err="1"/>
              <a:t>you</a:t>
            </a:r>
            <a:r>
              <a:rPr lang="es-ES" baseline="0" dirty="0"/>
              <a:t> can </a:t>
            </a:r>
            <a:r>
              <a:rPr lang="es-ES" baseline="0" dirty="0" err="1"/>
              <a:t>contact</a:t>
            </a:r>
            <a:r>
              <a:rPr lang="es-ES" baseline="0" dirty="0"/>
              <a:t> me at alvdomnun@alum.us.es.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Then</a:t>
            </a:r>
            <a:r>
              <a:rPr lang="es-ES" baseline="0" dirty="0"/>
              <a:t> </a:t>
            </a:r>
            <a:r>
              <a:rPr lang="es-ES" baseline="0" dirty="0" err="1"/>
              <a:t>what</a:t>
            </a:r>
            <a:r>
              <a:rPr lang="es-ES" baseline="0" dirty="0"/>
              <a:t> </a:t>
            </a:r>
            <a:r>
              <a:rPr lang="es-ES" baseline="0" dirty="0" err="1"/>
              <a:t>would</a:t>
            </a:r>
            <a:r>
              <a:rPr lang="es-ES" baseline="0" dirty="0"/>
              <a:t> </a:t>
            </a:r>
            <a:r>
              <a:rPr lang="es-ES" baseline="0" dirty="0" err="1"/>
              <a:t>happen</a:t>
            </a:r>
            <a:r>
              <a:rPr lang="es-ES" baseline="0" dirty="0"/>
              <a:t> </a:t>
            </a:r>
            <a:r>
              <a:rPr lang="es-ES" baseline="0" dirty="0" err="1"/>
              <a:t>if</a:t>
            </a:r>
            <a:r>
              <a:rPr lang="es-ES" baseline="0" dirty="0"/>
              <a:t> </a:t>
            </a:r>
            <a:r>
              <a:rPr lang="es-ES" baseline="0" dirty="0" err="1"/>
              <a:t>we</a:t>
            </a:r>
            <a:r>
              <a:rPr lang="es-ES" baseline="0" dirty="0"/>
              <a:t> </a:t>
            </a:r>
            <a:r>
              <a:rPr lang="es-ES" baseline="0" dirty="0" err="1"/>
              <a:t>combined</a:t>
            </a:r>
            <a:r>
              <a:rPr lang="es-ES" baseline="0" dirty="0"/>
              <a:t> </a:t>
            </a:r>
            <a:r>
              <a:rPr lang="es-ES" baseline="0" dirty="0" err="1"/>
              <a:t>those</a:t>
            </a:r>
            <a:r>
              <a:rPr lang="es-ES" baseline="0" dirty="0"/>
              <a:t> </a:t>
            </a:r>
            <a:r>
              <a:rPr lang="es-ES" baseline="0" dirty="0" err="1"/>
              <a:t>two</a:t>
            </a:r>
            <a:r>
              <a:rPr lang="es-ES" baseline="0" dirty="0"/>
              <a:t> </a:t>
            </a:r>
            <a:r>
              <a:rPr lang="es-ES" baseline="0" dirty="0" err="1"/>
              <a:t>apparently</a:t>
            </a:r>
            <a:r>
              <a:rPr lang="es-ES" baseline="0" dirty="0"/>
              <a:t> </a:t>
            </a:r>
            <a:r>
              <a:rPr lang="es-ES" baseline="0" dirty="0" err="1"/>
              <a:t>independent</a:t>
            </a:r>
            <a:r>
              <a:rPr lang="es-ES" baseline="0" dirty="0"/>
              <a:t> </a:t>
            </a:r>
            <a:r>
              <a:rPr lang="es-ES" baseline="0" dirty="0" err="1"/>
              <a:t>concepts</a:t>
            </a:r>
            <a:r>
              <a:rPr lang="es-ES" baseline="0" dirty="0"/>
              <a:t>: </a:t>
            </a:r>
            <a:r>
              <a:rPr lang="es-ES" baseline="0" dirty="0" err="1"/>
              <a:t>Education</a:t>
            </a:r>
            <a:r>
              <a:rPr lang="es-ES" baseline="0" dirty="0"/>
              <a:t> and Software? </a:t>
            </a:r>
            <a:r>
              <a:rPr lang="es-ES" baseline="0" dirty="0" err="1"/>
              <a:t>The</a:t>
            </a:r>
            <a:r>
              <a:rPr lang="es-ES" baseline="0" dirty="0"/>
              <a:t> </a:t>
            </a:r>
            <a:r>
              <a:rPr lang="es-ES" baseline="0" dirty="0" err="1"/>
              <a:t>answer</a:t>
            </a:r>
            <a:r>
              <a:rPr lang="es-ES" baseline="0" dirty="0"/>
              <a:t> to </a:t>
            </a:r>
            <a:r>
              <a:rPr lang="es-ES" baseline="0" dirty="0" err="1"/>
              <a:t>this</a:t>
            </a:r>
            <a:r>
              <a:rPr lang="es-ES" baseline="0" dirty="0"/>
              <a:t> </a:t>
            </a:r>
            <a:r>
              <a:rPr lang="es-ES" baseline="0" dirty="0" err="1"/>
              <a:t>is</a:t>
            </a:r>
            <a:r>
              <a:rPr lang="es-ES" baseline="0" dirty="0"/>
              <a:t> </a:t>
            </a:r>
            <a:r>
              <a:rPr lang="es-ES" baseline="0" dirty="0" err="1"/>
              <a:t>ClimbCode</a:t>
            </a:r>
            <a:r>
              <a:rPr lang="es-ES" baseline="0" dirty="0"/>
              <a:t>, </a:t>
            </a:r>
            <a:r>
              <a:rPr lang="es-ES" baseline="0" dirty="0" err="1"/>
              <a:t>our</a:t>
            </a:r>
            <a:r>
              <a:rPr lang="es-ES" baseline="0" dirty="0"/>
              <a:t> web </a:t>
            </a:r>
            <a:r>
              <a:rPr lang="es-ES" baseline="0" dirty="0" err="1"/>
              <a:t>platform</a:t>
            </a:r>
            <a:r>
              <a:rPr lang="es-ES" baseline="0" dirty="0"/>
              <a:t>, </a:t>
            </a:r>
            <a:r>
              <a:rPr lang="es-ES" baseline="0" dirty="0" err="1"/>
              <a:t>which</a:t>
            </a:r>
            <a:r>
              <a:rPr lang="es-ES" baseline="0" dirty="0"/>
              <a:t> </a:t>
            </a:r>
            <a:r>
              <a:rPr lang="es-ES" baseline="0" dirty="0" err="1"/>
              <a:t>acts</a:t>
            </a:r>
            <a:r>
              <a:rPr lang="es-ES" baseline="0" dirty="0"/>
              <a:t> as a </a:t>
            </a:r>
            <a:r>
              <a:rPr lang="es-ES" baseline="0" dirty="0" err="1"/>
              <a:t>supporting</a:t>
            </a:r>
            <a:r>
              <a:rPr lang="es-ES" baseline="0" dirty="0"/>
              <a:t> </a:t>
            </a:r>
            <a:r>
              <a:rPr lang="es-ES" baseline="0" dirty="0" err="1"/>
              <a:t>tool</a:t>
            </a:r>
            <a:r>
              <a:rPr lang="es-ES" baseline="0" dirty="0"/>
              <a:t> </a:t>
            </a:r>
            <a:r>
              <a:rPr lang="es-ES" baseline="0" dirty="0" err="1"/>
              <a:t>for</a:t>
            </a:r>
            <a:r>
              <a:rPr lang="es-ES" baseline="0" dirty="0"/>
              <a:t> </a:t>
            </a:r>
            <a:r>
              <a:rPr lang="es-ES" baseline="0" dirty="0" err="1"/>
              <a:t>teaching</a:t>
            </a:r>
            <a:r>
              <a:rPr lang="es-ES" baseline="0" dirty="0"/>
              <a:t> </a:t>
            </a:r>
            <a:r>
              <a:rPr lang="es-ES" baseline="0" dirty="0" err="1"/>
              <a:t>with</a:t>
            </a:r>
            <a:r>
              <a:rPr lang="es-ES" baseline="0" dirty="0"/>
              <a:t> </a:t>
            </a:r>
            <a:r>
              <a:rPr lang="es-ES" baseline="0" dirty="0" err="1"/>
              <a:t>the</a:t>
            </a:r>
            <a:r>
              <a:rPr lang="es-ES" baseline="0" dirty="0"/>
              <a:t> </a:t>
            </a:r>
            <a:r>
              <a:rPr lang="es-ES" baseline="0" dirty="0" err="1"/>
              <a:t>help</a:t>
            </a:r>
            <a:r>
              <a:rPr lang="es-ES" baseline="0" dirty="0"/>
              <a:t> of </a:t>
            </a:r>
            <a:r>
              <a:rPr lang="es-ES" baseline="0" dirty="0" err="1"/>
              <a:t>programming</a:t>
            </a:r>
            <a:r>
              <a:rPr lang="es-ES" baseline="0" dirty="0"/>
              <a:t> and software.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How</a:t>
            </a:r>
            <a:r>
              <a:rPr lang="es-ES" baseline="0" dirty="0"/>
              <a:t> do </a:t>
            </a:r>
            <a:r>
              <a:rPr lang="es-ES" baseline="0" dirty="0" err="1"/>
              <a:t>we</a:t>
            </a:r>
            <a:r>
              <a:rPr lang="es-ES" baseline="0" dirty="0"/>
              <a:t> </a:t>
            </a:r>
            <a:r>
              <a:rPr lang="es-ES" baseline="0" dirty="0" err="1"/>
              <a:t>grant</a:t>
            </a:r>
            <a:r>
              <a:rPr lang="es-ES" baseline="0" dirty="0"/>
              <a:t> </a:t>
            </a:r>
            <a:r>
              <a:rPr lang="es-ES" baseline="0" dirty="0" err="1"/>
              <a:t>this</a:t>
            </a:r>
            <a:r>
              <a:rPr lang="es-ES" baseline="0" dirty="0"/>
              <a:t> </a:t>
            </a:r>
            <a:r>
              <a:rPr lang="es-ES" baseline="0" dirty="0" err="1"/>
              <a:t>support</a:t>
            </a:r>
            <a:r>
              <a:rPr lang="es-ES" baseline="0" dirty="0"/>
              <a:t>? Simple, </a:t>
            </a:r>
            <a:r>
              <a:rPr lang="es-ES" baseline="0" dirty="0" err="1"/>
              <a:t>by</a:t>
            </a:r>
            <a:r>
              <a:rPr lang="es-ES" baseline="0" dirty="0"/>
              <a:t> </a:t>
            </a:r>
            <a:r>
              <a:rPr lang="es-ES" baseline="0" dirty="0" err="1"/>
              <a:t>interactive</a:t>
            </a:r>
            <a:r>
              <a:rPr lang="es-ES" baseline="0" dirty="0"/>
              <a:t> </a:t>
            </a:r>
            <a:r>
              <a:rPr lang="es-ES" baseline="0" dirty="0" err="1"/>
              <a:t>exercises</a:t>
            </a:r>
            <a:r>
              <a:rPr lang="es-ES" baseline="0" dirty="0"/>
              <a:t>, a </a:t>
            </a:r>
            <a:r>
              <a:rPr lang="es-ES" baseline="0" dirty="0" err="1"/>
              <a:t>better</a:t>
            </a:r>
            <a:r>
              <a:rPr lang="es-ES" baseline="0" dirty="0"/>
              <a:t> </a:t>
            </a:r>
            <a:r>
              <a:rPr lang="es-ES" baseline="0" dirty="0" err="1"/>
              <a:t>version</a:t>
            </a:r>
            <a:r>
              <a:rPr lang="es-ES" baseline="0" dirty="0"/>
              <a:t> of </a:t>
            </a:r>
            <a:r>
              <a:rPr lang="es-ES" baseline="0" dirty="0" err="1"/>
              <a:t>the</a:t>
            </a:r>
            <a:r>
              <a:rPr lang="es-ES" baseline="0" dirty="0"/>
              <a:t> original </a:t>
            </a:r>
            <a:r>
              <a:rPr lang="es-ES" baseline="0" dirty="0" err="1"/>
              <a:t>paper</a:t>
            </a:r>
            <a:r>
              <a:rPr lang="es-ES" baseline="0" dirty="0"/>
              <a:t> </a:t>
            </a:r>
            <a:r>
              <a:rPr lang="es-ES" baseline="0" dirty="0" err="1"/>
              <a:t>exercises</a:t>
            </a:r>
            <a:r>
              <a:rPr lang="es-ES" baseline="0" dirty="0"/>
              <a:t> </a:t>
            </a:r>
            <a:r>
              <a:rPr lang="es-ES" baseline="0" dirty="0" err="1"/>
              <a:t>made</a:t>
            </a:r>
            <a:r>
              <a:rPr lang="es-ES" baseline="0" dirty="0"/>
              <a:t> </a:t>
            </a:r>
            <a:r>
              <a:rPr lang="es-ES" baseline="0" dirty="0" err="1"/>
              <a:t>by</a:t>
            </a:r>
            <a:r>
              <a:rPr lang="es-ES" baseline="0" dirty="0"/>
              <a:t> </a:t>
            </a:r>
            <a:r>
              <a:rPr lang="es-ES" baseline="0" dirty="0" err="1"/>
              <a:t>independent</a:t>
            </a:r>
            <a:r>
              <a:rPr lang="es-ES" baseline="0" dirty="0"/>
              <a:t> </a:t>
            </a:r>
            <a:r>
              <a:rPr lang="es-ES" baseline="0" dirty="0" err="1"/>
              <a:t>programmers</a:t>
            </a:r>
            <a:r>
              <a:rPr lang="es-ES" baseline="0" dirty="0"/>
              <a:t>. </a:t>
            </a:r>
            <a:r>
              <a:rPr lang="es-ES" baseline="0" dirty="0" err="1"/>
              <a:t>Those</a:t>
            </a:r>
            <a:r>
              <a:rPr lang="es-ES" baseline="0" dirty="0"/>
              <a:t> </a:t>
            </a:r>
            <a:r>
              <a:rPr lang="es-ES" baseline="0" dirty="0" err="1"/>
              <a:t>exercises</a:t>
            </a:r>
            <a:r>
              <a:rPr lang="es-ES" baseline="0" dirty="0"/>
              <a:t> are </a:t>
            </a:r>
            <a:r>
              <a:rPr lang="es-ES" baseline="0" dirty="0" err="1"/>
              <a:t>bought</a:t>
            </a:r>
            <a:r>
              <a:rPr lang="es-ES" baseline="0" dirty="0"/>
              <a:t> </a:t>
            </a:r>
            <a:r>
              <a:rPr lang="es-ES" baseline="0" dirty="0" err="1"/>
              <a:t>by</a:t>
            </a:r>
            <a:r>
              <a:rPr lang="es-ES" baseline="0" dirty="0"/>
              <a:t> </a:t>
            </a:r>
            <a:r>
              <a:rPr lang="es-ES" baseline="0" dirty="0" err="1"/>
              <a:t>schools</a:t>
            </a:r>
            <a:r>
              <a:rPr lang="es-ES" baseline="0" dirty="0"/>
              <a:t> in </a:t>
            </a:r>
            <a:r>
              <a:rPr lang="es-ES" baseline="0" dirty="0" err="1"/>
              <a:t>order</a:t>
            </a:r>
            <a:r>
              <a:rPr lang="es-ES" baseline="0" dirty="0"/>
              <a:t> to </a:t>
            </a:r>
            <a:r>
              <a:rPr lang="es-ES" baseline="0" dirty="0" err="1"/>
              <a:t>increase</a:t>
            </a:r>
            <a:r>
              <a:rPr lang="es-ES" baseline="0" dirty="0"/>
              <a:t> </a:t>
            </a:r>
            <a:r>
              <a:rPr lang="es-ES" baseline="0" dirty="0" err="1"/>
              <a:t>their</a:t>
            </a:r>
            <a:r>
              <a:rPr lang="es-ES" baseline="0" dirty="0"/>
              <a:t> </a:t>
            </a:r>
            <a:r>
              <a:rPr lang="es-ES" baseline="0" dirty="0" err="1"/>
              <a:t>content</a:t>
            </a:r>
            <a:r>
              <a:rPr lang="es-ES" baseline="0" dirty="0"/>
              <a:t> </a:t>
            </a:r>
            <a:r>
              <a:rPr lang="es-ES" baseline="0" dirty="0" err="1"/>
              <a:t>catalog</a:t>
            </a:r>
            <a:r>
              <a:rPr lang="es-ES" baseline="0" dirty="0"/>
              <a:t> </a:t>
            </a:r>
            <a:r>
              <a:rPr lang="es-ES" baseline="0" dirty="0" err="1"/>
              <a:t>they</a:t>
            </a:r>
            <a:r>
              <a:rPr lang="es-ES" baseline="0" dirty="0"/>
              <a:t> </a:t>
            </a:r>
            <a:r>
              <a:rPr lang="es-ES" baseline="0" dirty="0" err="1"/>
              <a:t>have</a:t>
            </a:r>
            <a:r>
              <a:rPr lang="es-ES" baseline="0" dirty="0"/>
              <a:t> </a:t>
            </a:r>
            <a:r>
              <a:rPr lang="es-ES" baseline="0" dirty="0" err="1"/>
              <a:t>for</a:t>
            </a:r>
            <a:r>
              <a:rPr lang="es-ES" baseline="0" dirty="0"/>
              <a:t> </a:t>
            </a:r>
            <a:r>
              <a:rPr lang="es-ES" baseline="0" dirty="0" err="1"/>
              <a:t>supporting</a:t>
            </a:r>
            <a:r>
              <a:rPr lang="es-ES" baseline="0" dirty="0"/>
              <a:t> </a:t>
            </a:r>
            <a:r>
              <a:rPr lang="es-ES" baseline="0" dirty="0" err="1"/>
              <a:t>their</a:t>
            </a:r>
            <a:r>
              <a:rPr lang="es-ES" baseline="0" dirty="0"/>
              <a:t> </a:t>
            </a:r>
            <a:r>
              <a:rPr lang="es-ES" baseline="0" dirty="0" err="1"/>
              <a:t>subjects</a:t>
            </a:r>
            <a:r>
              <a:rPr lang="es-ES" baseline="0" dirty="0"/>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baseline="0" dirty="0" err="1"/>
              <a:t>But</a:t>
            </a:r>
            <a:r>
              <a:rPr lang="es-ES" baseline="0" dirty="0"/>
              <a:t> </a:t>
            </a:r>
            <a:r>
              <a:rPr lang="es-ES" baseline="0" dirty="0" err="1"/>
              <a:t>then</a:t>
            </a:r>
            <a:r>
              <a:rPr lang="es-ES" baseline="0" dirty="0"/>
              <a:t>, </a:t>
            </a:r>
            <a:r>
              <a:rPr lang="es-ES" baseline="0" dirty="0" err="1"/>
              <a:t>is</a:t>
            </a:r>
            <a:r>
              <a:rPr lang="es-ES" baseline="0" dirty="0"/>
              <a:t> </a:t>
            </a:r>
            <a:r>
              <a:rPr lang="es-ES" baseline="0" dirty="0" err="1"/>
              <a:t>it</a:t>
            </a:r>
            <a:r>
              <a:rPr lang="es-ES" baseline="0" dirty="0"/>
              <a:t> </a:t>
            </a:r>
            <a:r>
              <a:rPr lang="es-ES" baseline="0" dirty="0" err="1"/>
              <a:t>imperative</a:t>
            </a:r>
            <a:r>
              <a:rPr lang="es-ES" baseline="0" dirty="0"/>
              <a:t> to </a:t>
            </a:r>
            <a:r>
              <a:rPr lang="es-ES" baseline="0" dirty="0" err="1"/>
              <a:t>know</a:t>
            </a:r>
            <a:r>
              <a:rPr lang="es-ES" baseline="0" dirty="0"/>
              <a:t> </a:t>
            </a:r>
            <a:r>
              <a:rPr lang="es-ES" baseline="0" dirty="0" err="1"/>
              <a:t>programming</a:t>
            </a:r>
            <a:r>
              <a:rPr lang="es-ES" baseline="0" dirty="0"/>
              <a:t> to use </a:t>
            </a:r>
            <a:r>
              <a:rPr lang="es-ES" baseline="0" dirty="0" err="1"/>
              <a:t>our</a:t>
            </a:r>
            <a:r>
              <a:rPr lang="es-ES" baseline="0" dirty="0"/>
              <a:t> </a:t>
            </a:r>
            <a:r>
              <a:rPr lang="es-ES" baseline="0" dirty="0" err="1"/>
              <a:t>platform</a:t>
            </a:r>
            <a:r>
              <a:rPr lang="es-ES" baseline="0" dirty="0"/>
              <a:t> as a </a:t>
            </a:r>
            <a:r>
              <a:rPr lang="es-ES" baseline="0" dirty="0" err="1"/>
              <a:t>school</a:t>
            </a:r>
            <a:r>
              <a:rPr lang="es-ES" baseline="0" dirty="0"/>
              <a:t>? </a:t>
            </a:r>
            <a:r>
              <a:rPr lang="es-ES" baseline="0" dirty="0" err="1"/>
              <a:t>That</a:t>
            </a:r>
            <a:r>
              <a:rPr lang="es-ES" baseline="0" dirty="0"/>
              <a:t> </a:t>
            </a:r>
            <a:r>
              <a:rPr lang="es-ES" baseline="0" dirty="0" err="1"/>
              <a:t>is</a:t>
            </a:r>
            <a:r>
              <a:rPr lang="es-ES" baseline="0" dirty="0"/>
              <a:t> a </a:t>
            </a:r>
            <a:r>
              <a:rPr lang="es-ES" baseline="0" dirty="0" err="1"/>
              <a:t>question</a:t>
            </a:r>
            <a:r>
              <a:rPr lang="es-ES" baseline="0" dirty="0"/>
              <a:t> </a:t>
            </a:r>
            <a:r>
              <a:rPr lang="es-ES" baseline="0" dirty="0" err="1"/>
              <a:t>whose</a:t>
            </a:r>
            <a:r>
              <a:rPr lang="es-ES" baseline="0" dirty="0"/>
              <a:t> </a:t>
            </a:r>
            <a:r>
              <a:rPr lang="es-ES" baseline="0" dirty="0" err="1"/>
              <a:t>answer</a:t>
            </a:r>
            <a:r>
              <a:rPr lang="es-ES" baseline="0" dirty="0"/>
              <a:t> can be a </a:t>
            </a:r>
            <a:r>
              <a:rPr lang="es-ES" baseline="0" dirty="0" err="1"/>
              <a:t>little</a:t>
            </a:r>
            <a:r>
              <a:rPr lang="es-ES" baseline="0" dirty="0"/>
              <a:t> controversial. </a:t>
            </a:r>
            <a:r>
              <a:rPr lang="es-ES" baseline="0" dirty="0" err="1" smtClean="0"/>
              <a:t>We’ll</a:t>
            </a:r>
            <a:r>
              <a:rPr lang="es-ES" baseline="0" dirty="0" smtClean="0"/>
              <a:t> </a:t>
            </a:r>
            <a:r>
              <a:rPr lang="es-ES" baseline="0" dirty="0" err="1" smtClean="0"/>
              <a:t>see</a:t>
            </a:r>
            <a:r>
              <a:rPr lang="es-ES" baseline="0" dirty="0" smtClean="0"/>
              <a:t> </a:t>
            </a:r>
            <a:r>
              <a:rPr lang="es-ES" baseline="0" dirty="0" err="1" smtClean="0"/>
              <a:t>its</a:t>
            </a:r>
            <a:r>
              <a:rPr lang="es-ES" baseline="0" dirty="0" smtClean="0"/>
              <a:t> </a:t>
            </a:r>
            <a:r>
              <a:rPr lang="es-ES" baseline="0" dirty="0" err="1" smtClean="0"/>
              <a:t>answer</a:t>
            </a:r>
            <a:r>
              <a:rPr lang="es-ES" baseline="0" dirty="0" smtClean="0"/>
              <a:t> once </a:t>
            </a:r>
            <a:r>
              <a:rPr lang="es-ES" baseline="0" dirty="0" err="1" smtClean="0"/>
              <a:t>we</a:t>
            </a:r>
            <a:r>
              <a:rPr lang="es-ES" baseline="0" dirty="0" smtClean="0"/>
              <a:t> </a:t>
            </a:r>
            <a:r>
              <a:rPr lang="es-ES" baseline="0" dirty="0" err="1" smtClean="0"/>
              <a:t>talk</a:t>
            </a:r>
            <a:r>
              <a:rPr lang="es-ES" baseline="0" dirty="0" smtClean="0"/>
              <a:t> </a:t>
            </a:r>
            <a:r>
              <a:rPr lang="es-ES" baseline="0" dirty="0" err="1" smtClean="0"/>
              <a:t>about</a:t>
            </a:r>
            <a:r>
              <a:rPr lang="es-ES" baseline="0" dirty="0" smtClean="0"/>
              <a:t> </a:t>
            </a:r>
            <a:r>
              <a:rPr lang="es-ES" baseline="0" dirty="0" err="1" smtClean="0"/>
              <a:t>the</a:t>
            </a:r>
            <a:r>
              <a:rPr lang="es-ES" baseline="0" dirty="0" smtClean="0"/>
              <a:t> </a:t>
            </a:r>
            <a:r>
              <a:rPr lang="es-ES" baseline="0" dirty="0" err="1" smtClean="0"/>
              <a:t>feedback</a:t>
            </a:r>
            <a:r>
              <a:rPr lang="es-ES" baseline="0" dirty="0" smtClean="0"/>
              <a:t> </a:t>
            </a:r>
            <a:r>
              <a:rPr lang="es-ES" baseline="0" dirty="0" err="1" smtClean="0"/>
              <a:t>we’ve</a:t>
            </a:r>
            <a:r>
              <a:rPr lang="es-ES" baseline="0" dirty="0" smtClean="0"/>
              <a:t> </a:t>
            </a:r>
            <a:r>
              <a:rPr lang="es-ES" baseline="0" dirty="0" err="1" smtClean="0"/>
              <a:t>got</a:t>
            </a:r>
            <a:r>
              <a:rPr lang="es-ES" baseline="0" dirty="0" smtClean="0"/>
              <a:t> </a:t>
            </a:r>
            <a:r>
              <a:rPr lang="es-ES" baseline="0" dirty="0" err="1" smtClean="0"/>
              <a:t>during</a:t>
            </a:r>
            <a:r>
              <a:rPr lang="es-ES" baseline="0" dirty="0" smtClean="0"/>
              <a:t> </a:t>
            </a:r>
            <a:r>
              <a:rPr lang="es-ES" baseline="0" dirty="0" err="1" smtClean="0"/>
              <a:t>our</a:t>
            </a:r>
            <a:r>
              <a:rPr lang="es-ES" baseline="0" dirty="0" smtClean="0"/>
              <a:t> </a:t>
            </a:r>
            <a:r>
              <a:rPr lang="es-ES" baseline="0" dirty="0" err="1" smtClean="0"/>
              <a:t>pilot</a:t>
            </a:r>
            <a:r>
              <a:rPr lang="es-ES" baseline="0" dirty="0" smtClean="0"/>
              <a:t> plan.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s-ES" dirty="0" smtClean="0"/>
              <a:t>Ahora hablaremos</a:t>
            </a:r>
            <a:r>
              <a:rPr lang="es-ES" baseline="0" dirty="0" smtClean="0"/>
              <a:t> de la metodología de trabajo que estamos siguiendo para desarrollar el proyecto, así como la tecnología que estamos utilizando.</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548067"/>
            <a:ext cx="6153000" cy="1546400"/>
          </a:xfrm>
          <a:prstGeom prst="rect">
            <a:avLst/>
          </a:prstGeom>
        </p:spPr>
        <p:txBody>
          <a:bodyPr spcFirstLastPara="1" wrap="square" lIns="91425" tIns="91425" rIns="91425" bIns="91425" anchor="ctr" anchorCtr="0"/>
          <a:lstStyle>
            <a:lvl1pPr lvl="0" algn="r">
              <a:spcBef>
                <a:spcPts val="0"/>
              </a:spcBef>
              <a:spcAft>
                <a:spcPts val="0"/>
              </a:spcAft>
              <a:buClr>
                <a:srgbClr val="1C4587"/>
              </a:buClr>
              <a:buSzPts val="4800"/>
              <a:buNone/>
              <a:defRPr sz="4800" b="0">
                <a:solidFill>
                  <a:srgbClr val="1C4587"/>
                </a:solidFill>
              </a:defRPr>
            </a:lvl1pPr>
            <a:lvl2pPr lvl="1" algn="r">
              <a:spcBef>
                <a:spcPts val="0"/>
              </a:spcBef>
              <a:spcAft>
                <a:spcPts val="0"/>
              </a:spcAft>
              <a:buClr>
                <a:srgbClr val="1C4587"/>
              </a:buClr>
              <a:buSzPts val="4800"/>
              <a:buNone/>
              <a:defRPr sz="4800" b="0">
                <a:solidFill>
                  <a:srgbClr val="1C4587"/>
                </a:solidFill>
              </a:defRPr>
            </a:lvl2pPr>
            <a:lvl3pPr lvl="2" algn="r">
              <a:spcBef>
                <a:spcPts val="0"/>
              </a:spcBef>
              <a:spcAft>
                <a:spcPts val="0"/>
              </a:spcAft>
              <a:buClr>
                <a:srgbClr val="1C4587"/>
              </a:buClr>
              <a:buSzPts val="4800"/>
              <a:buNone/>
              <a:defRPr sz="4800" b="0">
                <a:solidFill>
                  <a:srgbClr val="1C4587"/>
                </a:solidFill>
              </a:defRPr>
            </a:lvl3pPr>
            <a:lvl4pPr lvl="3" algn="r">
              <a:spcBef>
                <a:spcPts val="0"/>
              </a:spcBef>
              <a:spcAft>
                <a:spcPts val="0"/>
              </a:spcAft>
              <a:buClr>
                <a:srgbClr val="1C4587"/>
              </a:buClr>
              <a:buSzPts val="4800"/>
              <a:buNone/>
              <a:defRPr sz="4800" b="0">
                <a:solidFill>
                  <a:srgbClr val="1C4587"/>
                </a:solidFill>
              </a:defRPr>
            </a:lvl4pPr>
            <a:lvl5pPr lvl="4" algn="r">
              <a:spcBef>
                <a:spcPts val="0"/>
              </a:spcBef>
              <a:spcAft>
                <a:spcPts val="0"/>
              </a:spcAft>
              <a:buClr>
                <a:srgbClr val="1C4587"/>
              </a:buClr>
              <a:buSzPts val="4800"/>
              <a:buNone/>
              <a:defRPr sz="4800" b="0">
                <a:solidFill>
                  <a:srgbClr val="1C4587"/>
                </a:solidFill>
              </a:defRPr>
            </a:lvl5pPr>
            <a:lvl6pPr lvl="5" algn="r">
              <a:spcBef>
                <a:spcPts val="0"/>
              </a:spcBef>
              <a:spcAft>
                <a:spcPts val="0"/>
              </a:spcAft>
              <a:buClr>
                <a:srgbClr val="1C4587"/>
              </a:buClr>
              <a:buSzPts val="4800"/>
              <a:buNone/>
              <a:defRPr sz="4800" b="0">
                <a:solidFill>
                  <a:srgbClr val="1C4587"/>
                </a:solidFill>
              </a:defRPr>
            </a:lvl6pPr>
            <a:lvl7pPr lvl="6" algn="r">
              <a:spcBef>
                <a:spcPts val="0"/>
              </a:spcBef>
              <a:spcAft>
                <a:spcPts val="0"/>
              </a:spcAft>
              <a:buClr>
                <a:srgbClr val="1C4587"/>
              </a:buClr>
              <a:buSzPts val="4800"/>
              <a:buNone/>
              <a:defRPr sz="4800" b="0">
                <a:solidFill>
                  <a:srgbClr val="1C4587"/>
                </a:solidFill>
              </a:defRPr>
            </a:lvl7pPr>
            <a:lvl8pPr lvl="7" algn="r">
              <a:spcBef>
                <a:spcPts val="0"/>
              </a:spcBef>
              <a:spcAft>
                <a:spcPts val="0"/>
              </a:spcAft>
              <a:buClr>
                <a:srgbClr val="1C4587"/>
              </a:buClr>
              <a:buSzPts val="4800"/>
              <a:buNone/>
              <a:defRPr sz="4800" b="0">
                <a:solidFill>
                  <a:srgbClr val="1C4587"/>
                </a:solidFill>
              </a:defRPr>
            </a:lvl8pPr>
            <a:lvl9pPr lvl="8" algn="r">
              <a:spcBef>
                <a:spcPts val="0"/>
              </a:spcBef>
              <a:spcAft>
                <a:spcPts val="0"/>
              </a:spcAft>
              <a:buClr>
                <a:srgbClr val="1C4587"/>
              </a:buClr>
              <a:buSzPts val="4800"/>
              <a:buNone/>
              <a:defRPr sz="4800" b="0">
                <a:solidFill>
                  <a:srgbClr val="1C4587"/>
                </a:solidFill>
              </a:defRPr>
            </a:lvl9pPr>
          </a:lstStyle>
          <a:p>
            <a:endParaRPr/>
          </a:p>
        </p:txBody>
      </p:sp>
      <p:sp>
        <p:nvSpPr>
          <p:cNvPr id="162" name="Shape 162"/>
          <p:cNvSpPr/>
          <p:nvPr/>
        </p:nvSpPr>
        <p:spPr>
          <a:xfrm>
            <a:off x="723693" y="5626789"/>
            <a:ext cx="794875" cy="1314316"/>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3" name="Shape 163"/>
          <p:cNvSpPr/>
          <p:nvPr/>
        </p:nvSpPr>
        <p:spPr>
          <a:xfrm>
            <a:off x="-58319" y="4071050"/>
            <a:ext cx="782014" cy="1187141"/>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4" name="Shape 164"/>
          <p:cNvSpPr/>
          <p:nvPr/>
        </p:nvSpPr>
        <p:spPr>
          <a:xfrm>
            <a:off x="4025102" y="4563227"/>
            <a:ext cx="370865" cy="1079451"/>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5" name="Shape 165"/>
          <p:cNvSpPr/>
          <p:nvPr/>
        </p:nvSpPr>
        <p:spPr>
          <a:xfrm>
            <a:off x="3078046" y="4171139"/>
            <a:ext cx="730671" cy="119441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6" name="Shape 166"/>
          <p:cNvSpPr/>
          <p:nvPr/>
        </p:nvSpPr>
        <p:spPr>
          <a:xfrm>
            <a:off x="5401648" y="4380950"/>
            <a:ext cx="805934" cy="100111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7" name="Shape 167"/>
          <p:cNvSpPr/>
          <p:nvPr/>
        </p:nvSpPr>
        <p:spPr>
          <a:xfrm>
            <a:off x="8364459" y="4462457"/>
            <a:ext cx="873792" cy="800347"/>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8" name="Shape 168"/>
          <p:cNvSpPr/>
          <p:nvPr/>
        </p:nvSpPr>
        <p:spPr>
          <a:xfrm>
            <a:off x="4551116" y="4167387"/>
            <a:ext cx="657208" cy="90563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69" name="Shape 169"/>
          <p:cNvSpPr/>
          <p:nvPr/>
        </p:nvSpPr>
        <p:spPr>
          <a:xfrm>
            <a:off x="4419882" y="5326446"/>
            <a:ext cx="919681" cy="126787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0" name="Shape 170"/>
          <p:cNvSpPr/>
          <p:nvPr/>
        </p:nvSpPr>
        <p:spPr>
          <a:xfrm>
            <a:off x="2644912" y="5382051"/>
            <a:ext cx="890356" cy="9424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1" name="Shape 171"/>
          <p:cNvSpPr/>
          <p:nvPr/>
        </p:nvSpPr>
        <p:spPr>
          <a:xfrm>
            <a:off x="2116543" y="4248209"/>
            <a:ext cx="829755" cy="1040217"/>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2" name="Shape 172"/>
          <p:cNvSpPr/>
          <p:nvPr/>
        </p:nvSpPr>
        <p:spPr>
          <a:xfrm>
            <a:off x="1347361" y="4248196"/>
            <a:ext cx="599146" cy="9424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3" name="Shape 173"/>
          <p:cNvSpPr/>
          <p:nvPr/>
        </p:nvSpPr>
        <p:spPr>
          <a:xfrm>
            <a:off x="2681615" y="6418078"/>
            <a:ext cx="816944" cy="41862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4" name="Shape 174"/>
          <p:cNvSpPr/>
          <p:nvPr/>
        </p:nvSpPr>
        <p:spPr>
          <a:xfrm>
            <a:off x="7146421" y="6011685"/>
            <a:ext cx="1040884" cy="97416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5" name="Shape 175"/>
          <p:cNvSpPr/>
          <p:nvPr/>
        </p:nvSpPr>
        <p:spPr>
          <a:xfrm>
            <a:off x="7146430" y="4139243"/>
            <a:ext cx="684732" cy="9619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6" name="Shape 176"/>
          <p:cNvSpPr/>
          <p:nvPr/>
        </p:nvSpPr>
        <p:spPr>
          <a:xfrm>
            <a:off x="5262207" y="6306021"/>
            <a:ext cx="525046" cy="496888"/>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7" name="Shape 177"/>
          <p:cNvSpPr/>
          <p:nvPr/>
        </p:nvSpPr>
        <p:spPr>
          <a:xfrm>
            <a:off x="8376372" y="6305415"/>
            <a:ext cx="508532" cy="433301"/>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8" name="Shape 178"/>
          <p:cNvSpPr/>
          <p:nvPr/>
        </p:nvSpPr>
        <p:spPr>
          <a:xfrm>
            <a:off x="3808717" y="5905768"/>
            <a:ext cx="570935" cy="756376"/>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79" name="Shape 179"/>
          <p:cNvSpPr/>
          <p:nvPr/>
        </p:nvSpPr>
        <p:spPr>
          <a:xfrm>
            <a:off x="7975391" y="4071030"/>
            <a:ext cx="541560" cy="905703"/>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0" name="Shape 180"/>
          <p:cNvSpPr/>
          <p:nvPr/>
        </p:nvSpPr>
        <p:spPr>
          <a:xfrm>
            <a:off x="1570785" y="5371060"/>
            <a:ext cx="734324" cy="964419"/>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1" name="Shape 181"/>
          <p:cNvSpPr/>
          <p:nvPr/>
        </p:nvSpPr>
        <p:spPr>
          <a:xfrm>
            <a:off x="247060" y="5459834"/>
            <a:ext cx="275434" cy="325609"/>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2" name="Shape 182"/>
          <p:cNvSpPr/>
          <p:nvPr/>
        </p:nvSpPr>
        <p:spPr>
          <a:xfrm>
            <a:off x="8516944" y="5443846"/>
            <a:ext cx="690236" cy="680511"/>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3" name="Shape 183"/>
          <p:cNvSpPr/>
          <p:nvPr/>
        </p:nvSpPr>
        <p:spPr>
          <a:xfrm>
            <a:off x="859713" y="4556591"/>
            <a:ext cx="317620" cy="878680"/>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4" name="Shape 184"/>
          <p:cNvSpPr/>
          <p:nvPr/>
        </p:nvSpPr>
        <p:spPr>
          <a:xfrm rot="1920742">
            <a:off x="5707039" y="5618652"/>
            <a:ext cx="884797" cy="1001112"/>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5" name="Shape 185"/>
          <p:cNvSpPr/>
          <p:nvPr/>
        </p:nvSpPr>
        <p:spPr>
          <a:xfrm rot="-3496844">
            <a:off x="26197" y="6090153"/>
            <a:ext cx="717136"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6" name="Shape 186"/>
          <p:cNvSpPr/>
          <p:nvPr/>
        </p:nvSpPr>
        <p:spPr>
          <a:xfrm>
            <a:off x="7518185" y="5288439"/>
            <a:ext cx="846269" cy="797944"/>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7" name="Shape 187"/>
          <p:cNvSpPr/>
          <p:nvPr/>
        </p:nvSpPr>
        <p:spPr>
          <a:xfrm rot="-5400000">
            <a:off x="6414492" y="4133844"/>
            <a:ext cx="658425"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8" name="Shape 188"/>
          <p:cNvSpPr/>
          <p:nvPr/>
        </p:nvSpPr>
        <p:spPr>
          <a:xfrm>
            <a:off x="6453205" y="4941210"/>
            <a:ext cx="666366" cy="100358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89" name="Shape 189"/>
          <p:cNvSpPr/>
          <p:nvPr/>
        </p:nvSpPr>
        <p:spPr>
          <a:xfrm>
            <a:off x="1866011" y="6323840"/>
            <a:ext cx="681078" cy="607049"/>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0" name="Shape 190"/>
          <p:cNvSpPr/>
          <p:nvPr/>
        </p:nvSpPr>
        <p:spPr>
          <a:xfrm>
            <a:off x="6669805" y="6152528"/>
            <a:ext cx="308462" cy="440641"/>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5" y="2215683"/>
            <a:ext cx="5301600" cy="1546400"/>
          </a:xfrm>
          <a:prstGeom prst="rect">
            <a:avLst/>
          </a:prstGeom>
        </p:spPr>
        <p:txBody>
          <a:bodyPr spcFirstLastPara="1" wrap="square" lIns="91425" tIns="91425" rIns="91425" bIns="91425" anchor="b" anchorCtr="0"/>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3" name="Shape 193"/>
          <p:cNvSpPr txBox="1">
            <a:spLocks noGrp="1"/>
          </p:cNvSpPr>
          <p:nvPr>
            <p:ph type="subTitle" idx="1"/>
          </p:nvPr>
        </p:nvSpPr>
        <p:spPr>
          <a:xfrm>
            <a:off x="3210885" y="3818903"/>
            <a:ext cx="5301600" cy="1046400"/>
          </a:xfrm>
          <a:prstGeom prst="rect">
            <a:avLst/>
          </a:prstGeom>
        </p:spPr>
        <p:txBody>
          <a:bodyPr spcFirstLastPara="1" wrap="square" lIns="91425" tIns="91425" rIns="91425" bIns="91425" anchor="t" anchorCtr="0"/>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4" name="Shape 194"/>
          <p:cNvSpPr/>
          <p:nvPr/>
        </p:nvSpPr>
        <p:spPr>
          <a:xfrm>
            <a:off x="4412080" y="6215517"/>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5" name="Shape 195"/>
          <p:cNvSpPr/>
          <p:nvPr/>
        </p:nvSpPr>
        <p:spPr>
          <a:xfrm>
            <a:off x="3968826" y="5333718"/>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6" name="Shape 196"/>
          <p:cNvSpPr/>
          <p:nvPr/>
        </p:nvSpPr>
        <p:spPr>
          <a:xfrm>
            <a:off x="6283365"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7" name="Shape 197"/>
          <p:cNvSpPr/>
          <p:nvPr/>
        </p:nvSpPr>
        <p:spPr>
          <a:xfrm>
            <a:off x="57465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8" name="Shape 198"/>
          <p:cNvSpPr/>
          <p:nvPr/>
        </p:nvSpPr>
        <p:spPr>
          <a:xfrm>
            <a:off x="70636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199" name="Shape 199"/>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0" name="Shape 200"/>
          <p:cNvSpPr/>
          <p:nvPr/>
        </p:nvSpPr>
        <p:spPr>
          <a:xfrm>
            <a:off x="65815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1" name="Shape 201"/>
          <p:cNvSpPr/>
          <p:nvPr/>
        </p:nvSpPr>
        <p:spPr>
          <a:xfrm>
            <a:off x="65071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2" name="Shape 202"/>
          <p:cNvSpPr/>
          <p:nvPr/>
        </p:nvSpPr>
        <p:spPr>
          <a:xfrm>
            <a:off x="55010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3" name="Shape 203"/>
          <p:cNvSpPr/>
          <p:nvPr/>
        </p:nvSpPr>
        <p:spPr>
          <a:xfrm>
            <a:off x="52015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4" name="Shape 204"/>
          <p:cNvSpPr/>
          <p:nvPr/>
        </p:nvSpPr>
        <p:spPr>
          <a:xfrm>
            <a:off x="4765584"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5" name="Shape 205"/>
          <p:cNvSpPr/>
          <p:nvPr/>
        </p:nvSpPr>
        <p:spPr>
          <a:xfrm>
            <a:off x="55218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6" name="Shape 20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7" name="Shape 207"/>
          <p:cNvSpPr/>
          <p:nvPr/>
        </p:nvSpPr>
        <p:spPr>
          <a:xfrm>
            <a:off x="8052577"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8" name="Shape 208"/>
          <p:cNvSpPr/>
          <p:nvPr/>
        </p:nvSpPr>
        <p:spPr>
          <a:xfrm>
            <a:off x="6984573"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09" name="Shape 20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0" name="Shape 210"/>
          <p:cNvSpPr/>
          <p:nvPr/>
        </p:nvSpPr>
        <p:spPr>
          <a:xfrm>
            <a:off x="61607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1" name="Shape 211"/>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2" name="Shape 212"/>
          <p:cNvSpPr/>
          <p:nvPr/>
        </p:nvSpPr>
        <p:spPr>
          <a:xfrm>
            <a:off x="48922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3" name="Shape 213"/>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4" name="Shape 214"/>
          <p:cNvSpPr/>
          <p:nvPr/>
        </p:nvSpPr>
        <p:spPr>
          <a:xfrm>
            <a:off x="4489180" y="5608925"/>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5" name="Shape 215"/>
          <p:cNvSpPr/>
          <p:nvPr/>
        </p:nvSpPr>
        <p:spPr>
          <a:xfrm rot="1920548">
            <a:off x="7236726"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6" name="Shape 216"/>
          <p:cNvSpPr/>
          <p:nvPr/>
        </p:nvSpPr>
        <p:spPr>
          <a:xfrm>
            <a:off x="82632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7" name="Shape 217"/>
          <p:cNvSpPr/>
          <p:nvPr/>
        </p:nvSpPr>
        <p:spPr>
          <a:xfrm rot="-5400000">
            <a:off x="76377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8" name="Shape 218"/>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19" name="Shape 219"/>
          <p:cNvSpPr/>
          <p:nvPr/>
        </p:nvSpPr>
        <p:spPr>
          <a:xfrm>
            <a:off x="50595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0" name="Shape 220"/>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1" name="Shape 221"/>
          <p:cNvSpPr/>
          <p:nvPr/>
        </p:nvSpPr>
        <p:spPr>
          <a:xfrm>
            <a:off x="1482766" y="56126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2" name="Shape 222"/>
          <p:cNvSpPr/>
          <p:nvPr/>
        </p:nvSpPr>
        <p:spPr>
          <a:xfrm>
            <a:off x="945961" y="5390448"/>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3" name="Shape 223"/>
          <p:cNvSpPr/>
          <p:nvPr/>
        </p:nvSpPr>
        <p:spPr>
          <a:xfrm>
            <a:off x="2263010" y="5509371"/>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4" name="Shape 224"/>
          <p:cNvSpPr/>
          <p:nvPr/>
        </p:nvSpPr>
        <p:spPr>
          <a:xfrm>
            <a:off x="1780917" y="53883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5" name="Shape 225"/>
          <p:cNvSpPr/>
          <p:nvPr/>
        </p:nvSpPr>
        <p:spPr>
          <a:xfrm>
            <a:off x="1706532" y="6045283"/>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6" name="Shape 226"/>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7" name="Shape 227"/>
          <p:cNvSpPr/>
          <p:nvPr/>
        </p:nvSpPr>
        <p:spPr>
          <a:xfrm>
            <a:off x="400967" y="5434132"/>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8" name="Shape 228"/>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29" name="Shape 229"/>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0" name="Shape 230"/>
          <p:cNvSpPr/>
          <p:nvPr/>
        </p:nvSpPr>
        <p:spPr>
          <a:xfrm>
            <a:off x="32519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1" name="Shape 231"/>
          <p:cNvSpPr/>
          <p:nvPr/>
        </p:nvSpPr>
        <p:spPr>
          <a:xfrm>
            <a:off x="3251978" y="53723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2" name="Shape 232"/>
          <p:cNvSpPr/>
          <p:nvPr/>
        </p:nvSpPr>
        <p:spPr>
          <a:xfrm>
            <a:off x="2183974" y="6600511"/>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3" name="Shape 233"/>
          <p:cNvSpPr/>
          <p:nvPr/>
        </p:nvSpPr>
        <p:spPr>
          <a:xfrm>
            <a:off x="39491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4" name="Shape 234"/>
          <p:cNvSpPr/>
          <p:nvPr/>
        </p:nvSpPr>
        <p:spPr>
          <a:xfrm>
            <a:off x="1360115" y="6373645"/>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5" name="Shape 235"/>
          <p:cNvSpPr/>
          <p:nvPr/>
        </p:nvSpPr>
        <p:spPr>
          <a:xfrm>
            <a:off x="37218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6" name="Shape 236"/>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7" name="Shape 237"/>
          <p:cNvSpPr/>
          <p:nvPr/>
        </p:nvSpPr>
        <p:spPr>
          <a:xfrm>
            <a:off x="40288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8" name="Shape 238"/>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39" name="Shape 239"/>
          <p:cNvSpPr/>
          <p:nvPr/>
        </p:nvSpPr>
        <p:spPr>
          <a:xfrm rot="1920548">
            <a:off x="2436125" y="62109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0" name="Shape 240"/>
          <p:cNvSpPr/>
          <p:nvPr/>
        </p:nvSpPr>
        <p:spPr>
          <a:xfrm>
            <a:off x="3462693" y="6023741"/>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1" name="Shape 241"/>
          <p:cNvSpPr/>
          <p:nvPr/>
        </p:nvSpPr>
        <p:spPr>
          <a:xfrm rot="-5400000">
            <a:off x="2837104" y="5369301"/>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2" name="Shape 242"/>
          <p:cNvSpPr/>
          <p:nvPr/>
        </p:nvSpPr>
        <p:spPr>
          <a:xfrm>
            <a:off x="28590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3" name="Shape 243"/>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4" name="Shape 244"/>
          <p:cNvSpPr/>
          <p:nvPr/>
        </p:nvSpPr>
        <p:spPr>
          <a:xfrm>
            <a:off x="29818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0" name="Shape 290"/>
          <p:cNvSpPr txBox="1">
            <a:spLocks noGrp="1"/>
          </p:cNvSpPr>
          <p:nvPr>
            <p:ph type="body" idx="1"/>
          </p:nvPr>
        </p:nvSpPr>
        <p:spPr>
          <a:xfrm>
            <a:off x="747925" y="1737116"/>
            <a:ext cx="6140400" cy="4814400"/>
          </a:xfrm>
          <a:prstGeom prst="rect">
            <a:avLst/>
          </a:prstGeom>
        </p:spPr>
        <p:txBody>
          <a:bodyPr spcFirstLastPara="1" wrap="square" lIns="91425" tIns="91425" rIns="91425" bIns="91425" anchor="t" anchorCtr="0"/>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1" name="Shape 291"/>
          <p:cNvGrpSpPr/>
          <p:nvPr/>
        </p:nvGrpSpPr>
        <p:grpSpPr>
          <a:xfrm>
            <a:off x="7442903" y="-121539"/>
            <a:ext cx="1796289"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A4C2F4"/>
                </a:solidFill>
              </a:endParaRPr>
            </a:p>
          </p:txBody>
        </p:sp>
      </p:grpSp>
      <p:cxnSp>
        <p:nvCxnSpPr>
          <p:cNvPr id="321" name="Shape 321"/>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9"/>
        <p:cNvGrpSpPr/>
        <p:nvPr/>
      </p:nvGrpSpPr>
      <p:grpSpPr>
        <a:xfrm>
          <a:off x="0" y="0"/>
          <a:ext cx="0" cy="0"/>
          <a:chOff x="0" y="0"/>
          <a:chExt cx="0" cy="0"/>
        </a:xfrm>
      </p:grpSpPr>
      <p:sp>
        <p:nvSpPr>
          <p:cNvPr id="470" name="Shape 470"/>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1" name="Shape 471"/>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2" name="Shape 472"/>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3" name="Shape 473"/>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4" name="Shape 474"/>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5" name="Shape 475"/>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6" name="Shape 476"/>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7" name="Shape 477"/>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8" name="Shape 478"/>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79" name="Shape 479"/>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0" name="Shape 480"/>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1" name="Shape 481"/>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2" name="Shape 482"/>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3" name="Shape 483"/>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4" name="Shape 484"/>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5" name="Shape 485"/>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6" name="Shape 486"/>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7" name="Shape 487"/>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8" name="Shape 488"/>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89" name="Shape 489"/>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0" name="Shape 490"/>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1" name="Shape 491"/>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2" name="Shape 492"/>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3" name="Shape 493"/>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4" name="Shape 494"/>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5" name="Shape 495"/>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6" name="Shape 496"/>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7" name="Shape 497"/>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8" name="Shape 498"/>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499" name="Shape 499"/>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0" name="Shape 500"/>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1" name="Shape 501"/>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2" name="Shape 502"/>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3" name="Shape 503"/>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4" name="Shape 504"/>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5" name="Shape 505"/>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6" name="Shape 506"/>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7" name="Shape 507"/>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8" name="Shape 508"/>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09" name="Shape 509"/>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510" name="Shape 510"/>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882400"/>
            <a:ext cx="4825500" cy="1093200"/>
          </a:xfrm>
          <a:prstGeom prst="rect">
            <a:avLst/>
          </a:prstGeom>
        </p:spPr>
        <p:txBody>
          <a:bodyPr spcFirstLastPara="1" wrap="square" lIns="91425" tIns="91425" rIns="91425" bIns="91425" anchor="ctr" anchorCtr="0"/>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7" name="Shape 247"/>
          <p:cNvSpPr/>
          <p:nvPr/>
        </p:nvSpPr>
        <p:spPr>
          <a:xfrm>
            <a:off x="7302880" y="-392483"/>
            <a:ext cx="450550" cy="744979"/>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8" name="Shape 248"/>
          <p:cNvSpPr/>
          <p:nvPr/>
        </p:nvSpPr>
        <p:spPr>
          <a:xfrm>
            <a:off x="-35374" y="4489284"/>
            <a:ext cx="443260" cy="672893"/>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49" name="Shape 249"/>
          <p:cNvSpPr/>
          <p:nvPr/>
        </p:nvSpPr>
        <p:spPr>
          <a:xfrm>
            <a:off x="8817949" y="45862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0" name="Shape 250"/>
          <p:cNvSpPr/>
          <p:nvPr/>
        </p:nvSpPr>
        <p:spPr>
          <a:xfrm>
            <a:off x="8742974" y="5555569"/>
            <a:ext cx="495281" cy="453651"/>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1" name="Shape 251"/>
          <p:cNvSpPr/>
          <p:nvPr/>
        </p:nvSpPr>
        <p:spPr>
          <a:xfrm>
            <a:off x="8360955" y="6009221"/>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2" name="Shape 252"/>
          <p:cNvSpPr/>
          <p:nvPr/>
        </p:nvSpPr>
        <p:spPr>
          <a:xfrm>
            <a:off x="-77078" y="19840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3" name="Shape 253"/>
          <p:cNvSpPr/>
          <p:nvPr/>
        </p:nvSpPr>
        <p:spPr>
          <a:xfrm>
            <a:off x="8052572" y="64336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4" name="Shape 254"/>
          <p:cNvSpPr/>
          <p:nvPr/>
        </p:nvSpPr>
        <p:spPr>
          <a:xfrm>
            <a:off x="8052577" y="5509769"/>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5" name="Shape 255"/>
          <p:cNvSpPr/>
          <p:nvPr/>
        </p:nvSpPr>
        <p:spPr>
          <a:xfrm>
            <a:off x="7430898" y="64975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6" name="Shape 256"/>
          <p:cNvSpPr/>
          <p:nvPr/>
        </p:nvSpPr>
        <p:spPr>
          <a:xfrm>
            <a:off x="8749726" y="6600167"/>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7" name="Shape 257"/>
          <p:cNvSpPr/>
          <p:nvPr/>
        </p:nvSpPr>
        <p:spPr>
          <a:xfrm>
            <a:off x="8522444" y="5333706"/>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8" name="Shape 258"/>
          <p:cNvSpPr/>
          <p:nvPr/>
        </p:nvSpPr>
        <p:spPr>
          <a:xfrm>
            <a:off x="8829403" y="6111825"/>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59" name="Shape 259"/>
          <p:cNvSpPr/>
          <p:nvPr/>
        </p:nvSpPr>
        <p:spPr>
          <a:xfrm>
            <a:off x="8963980" y="1784958"/>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0" name="Shape 260"/>
          <p:cNvSpPr/>
          <p:nvPr/>
        </p:nvSpPr>
        <p:spPr>
          <a:xfrm rot="-2426120">
            <a:off x="7110132" y="6502682"/>
            <a:ext cx="279910" cy="477295"/>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1" name="Shape 261"/>
          <p:cNvSpPr/>
          <p:nvPr/>
        </p:nvSpPr>
        <p:spPr>
          <a:xfrm>
            <a:off x="7659648" y="5826928"/>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2" name="Shape 262"/>
          <p:cNvSpPr/>
          <p:nvPr/>
        </p:nvSpPr>
        <p:spPr>
          <a:xfrm>
            <a:off x="8797588" y="4104977"/>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3" name="Shape 263"/>
          <p:cNvSpPr/>
          <p:nvPr/>
        </p:nvSpPr>
        <p:spPr>
          <a:xfrm>
            <a:off x="7782420" y="65135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4" name="Shape 264"/>
          <p:cNvSpPr/>
          <p:nvPr/>
        </p:nvSpPr>
        <p:spPr>
          <a:xfrm>
            <a:off x="346878" y="811487"/>
            <a:ext cx="210213" cy="611852"/>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5" name="Shape 265"/>
          <p:cNvSpPr/>
          <p:nvPr/>
        </p:nvSpPr>
        <p:spPr>
          <a:xfrm>
            <a:off x="645011" y="474615"/>
            <a:ext cx="414157" cy="677016"/>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6" name="Shape 266"/>
          <p:cNvSpPr/>
          <p:nvPr/>
        </p:nvSpPr>
        <p:spPr>
          <a:xfrm>
            <a:off x="8318810" y="-39763"/>
            <a:ext cx="456818" cy="567451"/>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7" name="Shape 267"/>
          <p:cNvSpPr/>
          <p:nvPr/>
        </p:nvSpPr>
        <p:spPr>
          <a:xfrm>
            <a:off x="-8" y="1351155"/>
            <a:ext cx="372518" cy="513331"/>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8" name="Shape 268"/>
          <p:cNvSpPr/>
          <p:nvPr/>
        </p:nvSpPr>
        <p:spPr>
          <a:xfrm>
            <a:off x="8699356" y="238816"/>
            <a:ext cx="521292" cy="718656"/>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69" name="Shape 269"/>
          <p:cNvSpPr/>
          <p:nvPr/>
        </p:nvSpPr>
        <p:spPr>
          <a:xfrm>
            <a:off x="700454" y="6076801"/>
            <a:ext cx="504670" cy="534169"/>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0" name="Shape 270"/>
          <p:cNvSpPr/>
          <p:nvPr/>
        </p:nvSpPr>
        <p:spPr>
          <a:xfrm>
            <a:off x="258967" y="-115001"/>
            <a:ext cx="470320" cy="589613"/>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1" name="Shape 271"/>
          <p:cNvSpPr/>
          <p:nvPr/>
        </p:nvSpPr>
        <p:spPr>
          <a:xfrm>
            <a:off x="-35016" y="5434125"/>
            <a:ext cx="339602" cy="53415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2" name="Shape 272"/>
          <p:cNvSpPr/>
          <p:nvPr/>
        </p:nvSpPr>
        <p:spPr>
          <a:xfrm>
            <a:off x="721259" y="6664025"/>
            <a:ext cx="463059" cy="237283"/>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3" name="Shape 273"/>
          <p:cNvSpPr/>
          <p:nvPr/>
        </p:nvSpPr>
        <p:spPr>
          <a:xfrm>
            <a:off x="-243128" y="72281"/>
            <a:ext cx="589992" cy="552172"/>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4" name="Shape 274"/>
          <p:cNvSpPr/>
          <p:nvPr/>
        </p:nvSpPr>
        <p:spPr>
          <a:xfrm>
            <a:off x="7842052" y="-134498"/>
            <a:ext cx="388118" cy="545251"/>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5" name="Shape 275"/>
          <p:cNvSpPr/>
          <p:nvPr/>
        </p:nvSpPr>
        <p:spPr>
          <a:xfrm>
            <a:off x="-38626" y="772062"/>
            <a:ext cx="297606" cy="28164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6" name="Shape 276"/>
          <p:cNvSpPr/>
          <p:nvPr/>
        </p:nvSpPr>
        <p:spPr>
          <a:xfrm>
            <a:off x="1403776" y="15333"/>
            <a:ext cx="288245" cy="245603"/>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7" name="Shape 277"/>
          <p:cNvSpPr/>
          <p:nvPr/>
        </p:nvSpPr>
        <p:spPr>
          <a:xfrm>
            <a:off x="955990" y="-76221"/>
            <a:ext cx="323616" cy="428728"/>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8" name="Shape 278"/>
          <p:cNvSpPr/>
          <p:nvPr/>
        </p:nvSpPr>
        <p:spPr>
          <a:xfrm>
            <a:off x="1333294" y="6237940"/>
            <a:ext cx="306966" cy="513369"/>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79" name="Shape 279"/>
          <p:cNvSpPr/>
          <p:nvPr/>
        </p:nvSpPr>
        <p:spPr>
          <a:xfrm>
            <a:off x="91624" y="6070569"/>
            <a:ext cx="416228" cy="546651"/>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0" name="Shape 280"/>
          <p:cNvSpPr/>
          <p:nvPr/>
        </p:nvSpPr>
        <p:spPr>
          <a:xfrm>
            <a:off x="1525678" y="6548458"/>
            <a:ext cx="391238" cy="385727"/>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1" name="Shape 281"/>
          <p:cNvSpPr/>
          <p:nvPr/>
        </p:nvSpPr>
        <p:spPr>
          <a:xfrm>
            <a:off x="2705" y="6533642"/>
            <a:ext cx="180033" cy="498052"/>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2" name="Shape 282"/>
          <p:cNvSpPr/>
          <p:nvPr/>
        </p:nvSpPr>
        <p:spPr>
          <a:xfrm rot="1920548">
            <a:off x="8225551" y="833700"/>
            <a:ext cx="501522" cy="567409"/>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3" name="Shape 283"/>
          <p:cNvSpPr/>
          <p:nvPr/>
        </p:nvSpPr>
        <p:spPr>
          <a:xfrm>
            <a:off x="346868" y="5418857"/>
            <a:ext cx="479681" cy="452289"/>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4" name="Shape 284"/>
          <p:cNvSpPr/>
          <p:nvPr/>
        </p:nvSpPr>
        <p:spPr>
          <a:xfrm rot="-5400000">
            <a:off x="7949629" y="482234"/>
            <a:ext cx="373208"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5" name="Shape 285"/>
          <p:cNvSpPr/>
          <p:nvPr/>
        </p:nvSpPr>
        <p:spPr>
          <a:xfrm>
            <a:off x="8801760" y="1053695"/>
            <a:ext cx="377708" cy="568851"/>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6" name="Shape 286"/>
          <p:cNvSpPr/>
          <p:nvPr/>
        </p:nvSpPr>
        <p:spPr>
          <a:xfrm>
            <a:off x="258963" y="6610610"/>
            <a:ext cx="386048" cy="344087"/>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
        <p:nvSpPr>
          <p:cNvPr id="287" name="Shape 287"/>
          <p:cNvSpPr/>
          <p:nvPr/>
        </p:nvSpPr>
        <p:spPr>
          <a:xfrm>
            <a:off x="8699345" y="1535209"/>
            <a:ext cx="174842" cy="249763"/>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A4C2F4"/>
              </a:solidFill>
            </a:endParaRPr>
          </a:p>
        </p:txBody>
      </p:sp>
    </p:spTree>
    <p:extLst>
      <p:ext uri="{BB962C8B-B14F-4D97-AF65-F5344CB8AC3E}">
        <p14:creationId xmlns:p14="http://schemas.microsoft.com/office/powerpoint/2010/main" val="3357048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395" name="Shape 395"/>
          <p:cNvGrpSpPr/>
          <p:nvPr/>
        </p:nvGrpSpPr>
        <p:grpSpPr>
          <a:xfrm>
            <a:off x="7442903" y="-121539"/>
            <a:ext cx="1796289" cy="7107432"/>
            <a:chOff x="6023725" y="842300"/>
            <a:chExt cx="1358150" cy="4030375"/>
          </a:xfrm>
        </p:grpSpPr>
        <p:sp>
          <p:nvSpPr>
            <p:cNvPr id="396" name="Shape 396"/>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25" name="Shape 425"/>
          <p:cNvCxnSpPr/>
          <p:nvPr/>
        </p:nvCxnSpPr>
        <p:spPr>
          <a:xfrm>
            <a:off x="850475" y="1375233"/>
            <a:ext cx="6037800" cy="0"/>
          </a:xfrm>
          <a:prstGeom prst="straightConnector1">
            <a:avLst/>
          </a:prstGeom>
          <a:noFill/>
          <a:ln w="19050" cap="rnd" cmpd="sng">
            <a:solidFill>
              <a:srgbClr val="A4C2F4"/>
            </a:solidFill>
            <a:prstDash val="dash"/>
            <a:round/>
            <a:headEnd type="none" w="med" len="med"/>
            <a:tailEnd type="none" w="med" len="med"/>
          </a:ln>
        </p:spPr>
      </p:cxnSp>
    </p:spTree>
    <p:extLst>
      <p:ext uri="{BB962C8B-B14F-4D97-AF65-F5344CB8AC3E}">
        <p14:creationId xmlns:p14="http://schemas.microsoft.com/office/powerpoint/2010/main" val="40741349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31"/>
            <a:ext cx="9143797" cy="685783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8" name="Shape 158"/>
          <p:cNvSpPr txBox="1">
            <a:spLocks noGrp="1"/>
          </p:cNvSpPr>
          <p:nvPr>
            <p:ph type="title"/>
          </p:nvPr>
        </p:nvSpPr>
        <p:spPr>
          <a:xfrm>
            <a:off x="747925" y="300033"/>
            <a:ext cx="67917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1pPr>
            <a:lvl2pPr lvl="1">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2pPr>
            <a:lvl3pPr lvl="2">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3pPr>
            <a:lvl4pPr lvl="3">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4pPr>
            <a:lvl5pPr lvl="4">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5pPr>
            <a:lvl6pPr lvl="5">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6pPr>
            <a:lvl7pPr lvl="6">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7pPr>
            <a:lvl8pPr lvl="7">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8pPr>
            <a:lvl9pPr lvl="8">
              <a:spcBef>
                <a:spcPts val="0"/>
              </a:spcBef>
              <a:spcAft>
                <a:spcPts val="0"/>
              </a:spcAft>
              <a:buClr>
                <a:srgbClr val="3C78D8"/>
              </a:buClr>
              <a:buSzPts val="1800"/>
              <a:buFont typeface="Sniglet"/>
              <a:buNone/>
              <a:defRPr sz="1800">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753200"/>
            <a:ext cx="6791700" cy="4814400"/>
          </a:xfrm>
          <a:prstGeom prst="rect">
            <a:avLst/>
          </a:prstGeom>
          <a:noFill/>
          <a:ln>
            <a:noFill/>
          </a:ln>
        </p:spPr>
        <p:txBody>
          <a:bodyPr spcFirstLastPara="1" wrap="square" lIns="91425" tIns="91425" rIns="91425" bIns="91425" anchor="t" anchorCtr="0"/>
          <a:lstStyle>
            <a:lvl1pPr marL="457200" lvl="0" indent="-393700">
              <a:spcBef>
                <a:spcPts val="600"/>
              </a:spcBef>
              <a:spcAft>
                <a:spcPts val="0"/>
              </a:spcAft>
              <a:buClr>
                <a:srgbClr val="3D4965"/>
              </a:buClr>
              <a:buSzPts val="2600"/>
              <a:buFont typeface="Dosis"/>
              <a:buChar char="✘"/>
              <a:defRPr sz="2600">
                <a:solidFill>
                  <a:srgbClr val="3D4965"/>
                </a:solidFill>
                <a:latin typeface="Dosis"/>
                <a:ea typeface="Dosis"/>
                <a:cs typeface="Dosis"/>
                <a:sym typeface="Dosis"/>
              </a:defRPr>
            </a:lvl1pPr>
            <a:lvl2pPr marL="914400" lvl="1"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2pPr>
            <a:lvl3pPr marL="1371600" lvl="2" indent="-355600">
              <a:spcBef>
                <a:spcPts val="0"/>
              </a:spcBef>
              <a:spcAft>
                <a:spcPts val="0"/>
              </a:spcAft>
              <a:buClr>
                <a:srgbClr val="3D4965"/>
              </a:buClr>
              <a:buSzPts val="2000"/>
              <a:buFont typeface="Dosis"/>
              <a:buChar char="■"/>
              <a:defRPr sz="2000">
                <a:solidFill>
                  <a:srgbClr val="3D4965"/>
                </a:solidFill>
                <a:latin typeface="Dosis"/>
                <a:ea typeface="Dosis"/>
                <a:cs typeface="Dosis"/>
                <a:sym typeface="Dosis"/>
              </a:defRPr>
            </a:lvl3pPr>
            <a:lvl4pPr marL="1828800" lvl="3"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4pPr>
            <a:lvl5pPr marL="2286000" lvl="4"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5pPr>
            <a:lvl6pPr marL="2743200" lvl="5"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6pPr>
            <a:lvl7pPr marL="3200400" lvl="6"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7pPr>
            <a:lvl8pPr marL="3657600" lvl="7"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8pPr>
            <a:lvl9pPr marL="4114800" lvl="8" indent="-342900">
              <a:spcBef>
                <a:spcPts val="0"/>
              </a:spcBef>
              <a:spcAft>
                <a:spcPts val="0"/>
              </a:spcAft>
              <a:buClr>
                <a:srgbClr val="3D4965"/>
              </a:buClr>
              <a:buSzPts val="1800"/>
              <a:buFont typeface="Dosis"/>
              <a:buChar char="■"/>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9"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30.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2.jpeg"/><Relationship Id="rId4"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4.gif"/><Relationship Id="rId5" Type="http://schemas.openxmlformats.org/officeDocument/2006/relationships/image" Target="../media/image40.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5.jpeg"/><Relationship Id="rId4" Type="http://schemas.openxmlformats.org/officeDocument/2006/relationships/image" Target="../media/image42.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44.gif"/><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46.jpeg"/><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44.gif"/><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47.jpeg"/><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8.jpeg"/><Relationship Id="rId5" Type="http://schemas.openxmlformats.org/officeDocument/2006/relationships/image" Target="../media/image44.gif"/><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48.jpe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10.png"/><Relationship Id="rId4" Type="http://schemas.openxmlformats.org/officeDocument/2006/relationships/image" Target="../media/image58.jpeg"/><Relationship Id="rId9"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8.jpe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1.png"/><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62.jpe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691680" y="740701"/>
            <a:ext cx="5688632" cy="2794539"/>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7000" dirty="0"/>
              <a:t>ClimbCode</a:t>
            </a:r>
            <a:endParaRPr sz="7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smtClean="0"/>
              <a:t>Work</a:t>
            </a:r>
            <a:r>
              <a:rPr lang="es-ES" sz="4800" dirty="0" smtClean="0"/>
              <a:t> </a:t>
            </a:r>
            <a:r>
              <a:rPr lang="es-ES" sz="4800" dirty="0" err="1" smtClean="0"/>
              <a:t>Methodology</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Resultado de imagen de SC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00012"/>
            <a:ext cx="6836569" cy="6836570"/>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3525788" y="5589240"/>
            <a:ext cx="2160240" cy="72008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ES" sz="5000" dirty="0" smtClean="0"/>
              <a:t>SCRUM</a:t>
            </a:r>
            <a:endParaRPr lang="es-ES" sz="50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12407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Development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11</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1272"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1905115"/>
            <a:ext cx="4680520" cy="2430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274" name="Picture 10" descr="pyth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335934"/>
            <a:ext cx="4680520" cy="19811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0" name="Picture 2" descr="Resultado de imagen de postgre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7952" y="2276872"/>
            <a:ext cx="1858216" cy="19164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572" y="3933056"/>
            <a:ext cx="3168352"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7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Deployment</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12</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420888"/>
            <a:ext cx="3600400" cy="2959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2065718"/>
            <a:ext cx="2328096" cy="363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75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13</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1" name="AutoShape 2" descr="Resultado de imagen de JavaScript blue"/>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6"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222" y="1634126"/>
            <a:ext cx="3983569" cy="27586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412" y="2276872"/>
            <a:ext cx="1887550" cy="1887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AutoShape 2" descr="Resultado de imagen de Ace plugin javascript logo"/>
          <p:cNvSpPr>
            <a:spLocks noChangeAspect="1" noChangeArrowheads="1"/>
          </p:cNvSpPr>
          <p:nvPr/>
        </p:nvSpPr>
        <p:spPr bwMode="auto">
          <a:xfrm>
            <a:off x="155575" y="-974725"/>
            <a:ext cx="3048000" cy="2038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ALVARO\Desktop\papa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634" y="3726286"/>
            <a:ext cx="3738744" cy="2500285"/>
          </a:xfrm>
          <a:prstGeom prst="rect">
            <a:avLst/>
          </a:prstGeom>
          <a:noFill/>
          <a:extLst>
            <a:ext uri="{909E8E84-426E-40DD-AFC4-6F175D3DCCD1}">
              <a14:hiddenFill xmlns:a14="http://schemas.microsoft.com/office/drawing/2010/main">
                <a:solidFill>
                  <a:srgbClr val="FFFFFF"/>
                </a:solidFill>
              </a14:hiddenFill>
            </a:ext>
          </a:extLst>
        </p:spPr>
      </p:pic>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Interactive</a:t>
            </a:r>
            <a:r>
              <a:rPr lang="es-ES" sz="4000" dirty="0"/>
              <a:t> </a:t>
            </a:r>
            <a:r>
              <a:rPr lang="es-ES" sz="4000" dirty="0" err="1"/>
              <a:t>Exercises</a:t>
            </a:r>
            <a:r>
              <a:rPr lang="es-ES" sz="4000" dirty="0"/>
              <a:t>:</a:t>
            </a:r>
          </a:p>
          <a:p>
            <a:pPr marL="0" lvl="0" indent="0" rtl="0">
              <a:spcBef>
                <a:spcPts val="600"/>
              </a:spcBef>
              <a:spcAft>
                <a:spcPts val="0"/>
              </a:spcAft>
              <a:buNone/>
            </a:pPr>
            <a:endParaRPr sz="3000" dirty="0"/>
          </a:p>
        </p:txBody>
      </p:sp>
      <p:pic>
        <p:nvPicPr>
          <p:cNvPr id="5122" name="Picture 2" descr="C:\Users\ALVARO\Desktop\índi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6744" y="4077072"/>
            <a:ext cx="1666831" cy="251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188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a:t>Technologies</a:t>
            </a:r>
            <a:endParaRPr sz="4800" dirty="0"/>
          </a:p>
        </p:txBody>
      </p:sp>
      <p:sp>
        <p:nvSpPr>
          <p:cNvPr id="580" name="Shape 580"/>
          <p:cNvSpPr txBox="1">
            <a:spLocks noGrp="1"/>
          </p:cNvSpPr>
          <p:nvPr>
            <p:ph type="body" idx="1"/>
          </p:nvPr>
        </p:nvSpPr>
        <p:spPr>
          <a:xfrm>
            <a:off x="827584" y="1484784"/>
            <a:ext cx="6140400" cy="4752528"/>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4000" dirty="0" err="1"/>
              <a:t>Knowledge</a:t>
            </a:r>
            <a:r>
              <a:rPr lang="es-ES" sz="4000" dirty="0"/>
              <a:t>:</a:t>
            </a:r>
          </a:p>
          <a:p>
            <a:pPr marL="0" lvl="0" indent="0" rtl="0">
              <a:spcBef>
                <a:spcPts val="600"/>
              </a:spcBef>
              <a:spcAft>
                <a:spcPts val="0"/>
              </a:spcAft>
              <a:buNone/>
            </a:pPr>
            <a:endParaRPr sz="30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14</a:t>
            </a:r>
          </a:p>
        </p:txBody>
      </p:sp>
      <p:sp>
        <p:nvSpPr>
          <p:cNvPr id="5" name="AutoShape 6" descr="Resultado de imagen de MySQ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8" descr="Resultado de imagen de MySQ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AutoShape 10" descr="Resultado de imagen de MySQL"/>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Fot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4" descr="[Foto]"/>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2292" name="Picture 4" descr="Curso gratis de GIT y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312530"/>
            <a:ext cx="6591912" cy="41199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584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249646412"/>
              </p:ext>
            </p:extLst>
          </p:nvPr>
        </p:nvGraphicFramePr>
        <p:xfrm>
          <a:off x="107504" y="1484785"/>
          <a:ext cx="8928992" cy="4896542"/>
        </p:xfrm>
        <a:graphic>
          <a:graphicData uri="http://schemas.openxmlformats.org/drawingml/2006/table">
            <a:tbl>
              <a:tblPr>
                <a:noFill/>
                <a:tableStyleId>{5B60FB8B-1F91-41A3-A708-3DEB35DC4975}</a:tableStyleId>
              </a:tblPr>
              <a:tblGrid>
                <a:gridCol w="2613364">
                  <a:extLst>
                    <a:ext uri="{9D8B030D-6E8A-4147-A177-3AD203B41FA5}">
                      <a16:colId xmlns="" xmlns:a16="http://schemas.microsoft.com/office/drawing/2014/main" val="20000"/>
                    </a:ext>
                  </a:extLst>
                </a:gridCol>
                <a:gridCol w="1960023">
                  <a:extLst>
                    <a:ext uri="{9D8B030D-6E8A-4147-A177-3AD203B41FA5}">
                      <a16:colId xmlns="" xmlns:a16="http://schemas.microsoft.com/office/drawing/2014/main" val="20001"/>
                    </a:ext>
                  </a:extLst>
                </a:gridCol>
                <a:gridCol w="2105209">
                  <a:extLst>
                    <a:ext uri="{9D8B030D-6E8A-4147-A177-3AD203B41FA5}">
                      <a16:colId xmlns="" xmlns:a16="http://schemas.microsoft.com/office/drawing/2014/main" val="20002"/>
                    </a:ext>
                  </a:extLst>
                </a:gridCol>
                <a:gridCol w="2250396">
                  <a:extLst>
                    <a:ext uri="{9D8B030D-6E8A-4147-A177-3AD203B41FA5}">
                      <a16:colId xmlns="" xmlns:a16="http://schemas.microsoft.com/office/drawing/2014/main" val="20003"/>
                    </a:ext>
                  </a:extLst>
                </a:gridCol>
              </a:tblGrid>
              <a:tr h="1776532">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60005">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60005">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15</a:t>
            </a:r>
          </a:p>
        </p:txBody>
      </p:sp>
      <p:pic>
        <p:nvPicPr>
          <p:cNvPr id="6" name="Picture 2" descr="Resultado de imagen de postgre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576" y="1778904"/>
            <a:ext cx="1368152" cy="14110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6568" y="1482840"/>
            <a:ext cx="1729955" cy="8984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pyth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6568" y="2417915"/>
            <a:ext cx="1729955" cy="732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462072"/>
            <a:ext cx="1872208" cy="18722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683" y="4881427"/>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48691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863" y="4881427"/>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7304" y="333428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67039" y="333427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4576" y="3334280"/>
            <a:ext cx="1458663" cy="1458663"/>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smtClean="0"/>
              <a:t>Technologies’ Status</a:t>
            </a:r>
            <a:endParaRPr sz="4800" dirty="0"/>
          </a:p>
        </p:txBody>
      </p:sp>
    </p:spTree>
    <p:extLst>
      <p:ext uri="{BB962C8B-B14F-4D97-AF65-F5344CB8AC3E}">
        <p14:creationId xmlns:p14="http://schemas.microsoft.com/office/powerpoint/2010/main" val="3595692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4198349316"/>
              </p:ext>
            </p:extLst>
          </p:nvPr>
        </p:nvGraphicFramePr>
        <p:xfrm>
          <a:off x="179512" y="1514226"/>
          <a:ext cx="8856984" cy="4867103"/>
        </p:xfrm>
        <a:graphic>
          <a:graphicData uri="http://schemas.openxmlformats.org/drawingml/2006/table">
            <a:tbl>
              <a:tblPr>
                <a:noFill/>
                <a:tableStyleId>{5B60FB8B-1F91-41A3-A708-3DEB35DC4975}</a:tableStyleId>
              </a:tblPr>
              <a:tblGrid>
                <a:gridCol w="2592288">
                  <a:extLst>
                    <a:ext uri="{9D8B030D-6E8A-4147-A177-3AD203B41FA5}">
                      <a16:colId xmlns="" xmlns:a16="http://schemas.microsoft.com/office/drawing/2014/main" val="20000"/>
                    </a:ext>
                  </a:extLst>
                </a:gridCol>
                <a:gridCol w="1944216">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765851">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50626">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50626">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16</a:t>
            </a:r>
          </a:p>
        </p:txBody>
      </p:sp>
      <p:pic>
        <p:nvPicPr>
          <p:cNvPr id="18" name="Picture 4"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2965" y="1546658"/>
            <a:ext cx="904201" cy="9042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 name="Picture 3" descr="C:\Users\ALVARO\Desktop\papa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6609" y="2329890"/>
            <a:ext cx="1329771" cy="889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6"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8343" y="1797246"/>
            <a:ext cx="1245065" cy="8622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4" descr="Curso gratis de GIT y GITHU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6938" y="1763750"/>
            <a:ext cx="1873361" cy="1170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3283024"/>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4869159"/>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7717" y="3283022"/>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716" y="3283023"/>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C:\Users\ALVARO\Desktop\600px-Ski_trail_rating_symbol-green_circle.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5735" y="486916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ALVARO\Desktop\índic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3883" y="1998758"/>
            <a:ext cx="724599" cy="10923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esultado de imagen de Blue circ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74388" y="4992831"/>
            <a:ext cx="1211320" cy="1211320"/>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smtClean="0"/>
              <a:t>Technologies’ Status</a:t>
            </a:r>
            <a:endParaRPr sz="4800" dirty="0"/>
          </a:p>
        </p:txBody>
      </p:sp>
    </p:spTree>
    <p:extLst>
      <p:ext uri="{BB962C8B-B14F-4D97-AF65-F5344CB8AC3E}">
        <p14:creationId xmlns:p14="http://schemas.microsoft.com/office/powerpoint/2010/main" val="784613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704262102"/>
              </p:ext>
            </p:extLst>
          </p:nvPr>
        </p:nvGraphicFramePr>
        <p:xfrm>
          <a:off x="179512" y="1412775"/>
          <a:ext cx="8856983" cy="4968552"/>
        </p:xfrm>
        <a:graphic>
          <a:graphicData uri="http://schemas.openxmlformats.org/drawingml/2006/table">
            <a:tbl>
              <a:tblPr>
                <a:noFill/>
                <a:tableStyleId>{5B60FB8B-1F91-41A3-A708-3DEB35DC4975}</a:tableStyleId>
              </a:tblPr>
              <a:tblGrid>
                <a:gridCol w="3465776">
                  <a:extLst>
                    <a:ext uri="{9D8B030D-6E8A-4147-A177-3AD203B41FA5}">
                      <a16:colId xmlns="" xmlns:a16="http://schemas.microsoft.com/office/drawing/2014/main" val="20000"/>
                    </a:ext>
                  </a:extLst>
                </a:gridCol>
                <a:gridCol w="2599332">
                  <a:extLst>
                    <a:ext uri="{9D8B030D-6E8A-4147-A177-3AD203B41FA5}">
                      <a16:colId xmlns="" xmlns:a16="http://schemas.microsoft.com/office/drawing/2014/main" val="20001"/>
                    </a:ext>
                  </a:extLst>
                </a:gridCol>
                <a:gridCol w="2791875">
                  <a:extLst>
                    <a:ext uri="{9D8B030D-6E8A-4147-A177-3AD203B41FA5}">
                      <a16:colId xmlns="" xmlns:a16="http://schemas.microsoft.com/office/drawing/2014/main" val="20002"/>
                    </a:ext>
                  </a:extLst>
                </a:gridCol>
              </a:tblGrid>
              <a:tr h="1802658">
                <a:tc>
                  <a:txBody>
                    <a:bodyPr/>
                    <a:lstStyle/>
                    <a:p>
                      <a:pPr marL="0" lvl="0" indent="0" algn="r">
                        <a:spcBef>
                          <a:spcPts val="0"/>
                        </a:spcBef>
                        <a:spcAft>
                          <a:spcPts val="0"/>
                        </a:spcAft>
                        <a:buNone/>
                      </a:pPr>
                      <a:r>
                        <a:rPr lang="es-ES" sz="4800" b="0" dirty="0">
                          <a:solidFill>
                            <a:schemeClr val="bg1"/>
                          </a:solidFill>
                          <a:latin typeface="Dosis"/>
                          <a:ea typeface="Dosis"/>
                          <a:cs typeface="Dosis"/>
                          <a:sym typeface="Dosis"/>
                        </a:rPr>
                        <a:t>TECH.</a:t>
                      </a:r>
                    </a:p>
                    <a:p>
                      <a:pPr marL="0" lvl="0" indent="0" algn="l">
                        <a:spcBef>
                          <a:spcPts val="0"/>
                        </a:spcBef>
                        <a:spcAft>
                          <a:spcPts val="0"/>
                        </a:spcAft>
                        <a:buNone/>
                      </a:pPr>
                      <a:r>
                        <a:rPr lang="es-ES" sz="4800" b="0" dirty="0">
                          <a:solidFill>
                            <a:schemeClr val="bg1"/>
                          </a:solidFill>
                          <a:latin typeface="Dosis"/>
                          <a:ea typeface="Dosis"/>
                          <a:cs typeface="Dosis"/>
                          <a:sym typeface="Dosis"/>
                        </a:rPr>
                        <a:t>FEATURE</a:t>
                      </a:r>
                      <a:endParaRPr sz="48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endParaRPr sz="32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582947">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RISKS</a:t>
                      </a: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582947">
                <a:tc>
                  <a:txBody>
                    <a:bodyPr/>
                    <a:lstStyle/>
                    <a:p>
                      <a:pPr marL="0" lvl="0" indent="0" algn="ctr">
                        <a:spcBef>
                          <a:spcPts val="0"/>
                        </a:spcBef>
                        <a:spcAft>
                          <a:spcPts val="0"/>
                        </a:spcAft>
                        <a:buNone/>
                      </a:pPr>
                      <a:r>
                        <a:rPr lang="es-ES" sz="4800" b="0" dirty="0">
                          <a:solidFill>
                            <a:srgbClr val="3C78D8"/>
                          </a:solidFill>
                          <a:latin typeface="Dosis"/>
                          <a:ea typeface="Dosis"/>
                          <a:cs typeface="Dosis"/>
                          <a:sym typeface="Dosis"/>
                        </a:rPr>
                        <a:t>LEARNING</a:t>
                      </a: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17</a:t>
            </a:r>
          </a:p>
        </p:txBody>
      </p:sp>
      <p:pic>
        <p:nvPicPr>
          <p:cNvPr id="12"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960" y="1340768"/>
            <a:ext cx="2127531" cy="1748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Resultado de imagen de Heroku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7300" y="1482888"/>
            <a:ext cx="950387" cy="14849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395" y="4876390"/>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395" y="3322175"/>
            <a:ext cx="1458663" cy="14586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Blue circ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3303" y="4965204"/>
            <a:ext cx="1281036" cy="12810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Users\ALVARO\Desktop\600px-Ski_trail_rating_symbol-green_circle.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161" y="3322174"/>
            <a:ext cx="1458663" cy="1458663"/>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smtClean="0"/>
              <a:t>Technologies’ Status</a:t>
            </a:r>
            <a:endParaRPr sz="4800" dirty="0"/>
          </a:p>
        </p:txBody>
      </p:sp>
    </p:spTree>
    <p:extLst>
      <p:ext uri="{BB962C8B-B14F-4D97-AF65-F5344CB8AC3E}">
        <p14:creationId xmlns:p14="http://schemas.microsoft.com/office/powerpoint/2010/main" val="1688570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Done</a:t>
            </a:r>
            <a:endParaRPr sz="6000" dirty="0"/>
          </a:p>
        </p:txBody>
      </p:sp>
    </p:spTree>
    <p:extLst>
      <p:ext uri="{BB962C8B-B14F-4D97-AF65-F5344CB8AC3E}">
        <p14:creationId xmlns:p14="http://schemas.microsoft.com/office/powerpoint/2010/main" val="2675841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3190743002"/>
              </p:ext>
            </p:extLst>
          </p:nvPr>
        </p:nvGraphicFramePr>
        <p:xfrm>
          <a:off x="179512" y="1452806"/>
          <a:ext cx="8856984" cy="4969921"/>
        </p:xfrm>
        <a:graphic>
          <a:graphicData uri="http://schemas.openxmlformats.org/drawingml/2006/table">
            <a:tbl>
              <a:tblPr>
                <a:noFill/>
                <a:tableStyleId>{5B60FB8B-1F91-41A3-A708-3DEB35DC4975}</a:tableStyleId>
              </a:tblPr>
              <a:tblGrid>
                <a:gridCol w="2304256">
                  <a:extLst>
                    <a:ext uri="{9D8B030D-6E8A-4147-A177-3AD203B41FA5}">
                      <a16:colId xmlns="" xmlns:a16="http://schemas.microsoft.com/office/drawing/2014/main" val="20000"/>
                    </a:ext>
                  </a:extLst>
                </a:gridCol>
                <a:gridCol w="2088232">
                  <a:extLst>
                    <a:ext uri="{9D8B030D-6E8A-4147-A177-3AD203B41FA5}">
                      <a16:colId xmlns="" xmlns:a16="http://schemas.microsoft.com/office/drawing/2014/main" val="20001"/>
                    </a:ext>
                  </a:extLst>
                </a:gridCol>
                <a:gridCol w="2232248">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495229">
                <a:tc>
                  <a:txBody>
                    <a:bodyPr/>
                    <a:lstStyle/>
                    <a:p>
                      <a:pPr marL="0" lvl="0" indent="0" algn="ctr">
                        <a:spcBef>
                          <a:spcPts val="0"/>
                        </a:spcBef>
                        <a:spcAft>
                          <a:spcPts val="0"/>
                        </a:spcAft>
                        <a:buNone/>
                      </a:pPr>
                      <a:r>
                        <a:rPr lang="es-ES" sz="3400" b="0" dirty="0">
                          <a:solidFill>
                            <a:schemeClr val="bg1"/>
                          </a:solidFill>
                          <a:latin typeface="Dosis"/>
                          <a:ea typeface="Dosis"/>
                          <a:cs typeface="Dosis"/>
                          <a:sym typeface="Dosis"/>
                        </a:rPr>
                        <a:t>PROBLEM</a:t>
                      </a:r>
                      <a:endParaRPr sz="34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SOLUTION</a:t>
                      </a:r>
                      <a:endParaRPr sz="34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METRIC</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3400" dirty="0">
                          <a:solidFill>
                            <a:srgbClr val="FFFFFF"/>
                          </a:solidFill>
                          <a:latin typeface="Dosis"/>
                          <a:ea typeface="Dosis"/>
                          <a:cs typeface="Dosis"/>
                          <a:sym typeface="Dosis"/>
                        </a:rPr>
                        <a:t>RESULT</a:t>
                      </a:r>
                      <a:endParaRPr sz="34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171537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34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PROBLEMS</a:t>
                      </a:r>
                      <a:r>
                        <a:rPr lang="es-ES" sz="3400" b="0" baseline="0" dirty="0">
                          <a:solidFill>
                            <a:srgbClr val="3D4965"/>
                          </a:solidFill>
                          <a:latin typeface="Dosis"/>
                          <a:ea typeface="Dosis"/>
                          <a:cs typeface="Dosis"/>
                          <a:sym typeface="Dosis"/>
                        </a:rPr>
                        <a:t> PER </a:t>
                      </a:r>
                      <a:r>
                        <a:rPr lang="es-ES" sz="3400" b="0" baseline="0" dirty="0" smtClean="0">
                          <a:solidFill>
                            <a:srgbClr val="3D4965"/>
                          </a:solidFill>
                          <a:latin typeface="Dosis"/>
                          <a:ea typeface="Dosis"/>
                          <a:cs typeface="Dosis"/>
                          <a:sym typeface="Dosis"/>
                        </a:rPr>
                        <a:t>WEEK</a:t>
                      </a:r>
                    </a:p>
                    <a:p>
                      <a:pPr marL="0" lvl="0" indent="0" algn="ctr">
                        <a:spcBef>
                          <a:spcPts val="0"/>
                        </a:spcBef>
                        <a:spcAft>
                          <a:spcPts val="0"/>
                        </a:spcAft>
                        <a:buNone/>
                      </a:pPr>
                      <a:r>
                        <a:rPr lang="es-ES" sz="3400" b="0" baseline="0" dirty="0" smtClean="0">
                          <a:solidFill>
                            <a:srgbClr val="3D4965"/>
                          </a:solidFill>
                          <a:latin typeface="Dosis"/>
                          <a:ea typeface="Dosis"/>
                          <a:cs typeface="Dosis"/>
                          <a:sym typeface="Dosis"/>
                        </a:rPr>
                        <a:t>(&gt; 0)</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a:t>
                      </a:r>
                      <a:r>
                        <a:rPr lang="es-ES" sz="3400" b="0" baseline="0" dirty="0">
                          <a:solidFill>
                            <a:srgbClr val="3D4965"/>
                          </a:solidFill>
                          <a:latin typeface="Dosis"/>
                          <a:ea typeface="Dosis"/>
                          <a:cs typeface="Dosis"/>
                          <a:sym typeface="Dosis"/>
                        </a:rPr>
                        <a:t> </a:t>
                      </a:r>
                      <a:r>
                        <a:rPr lang="es-ES" sz="3400" b="0" dirty="0">
                          <a:solidFill>
                            <a:srgbClr val="3D4965"/>
                          </a:solidFill>
                          <a:latin typeface="Dosis"/>
                          <a:ea typeface="Dosis"/>
                          <a:cs typeface="Dosis"/>
                          <a:sym typeface="Dosis"/>
                        </a:rPr>
                        <a:t>0</a:t>
                      </a: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  </a:t>
                      </a:r>
                      <a:r>
                        <a:rPr lang="es-ES" sz="3400" b="0" dirty="0" smtClean="0">
                          <a:solidFill>
                            <a:srgbClr val="3D4965"/>
                          </a:solidFill>
                          <a:latin typeface="Dosis"/>
                          <a:ea typeface="Dosis"/>
                          <a:cs typeface="Dosis"/>
                          <a:sym typeface="Dosis"/>
                        </a:rPr>
                        <a:t>0,75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613929">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smtClean="0">
                          <a:solidFill>
                            <a:srgbClr val="3D4965"/>
                          </a:solidFill>
                          <a:latin typeface="Dosis"/>
                          <a:ea typeface="Dosis"/>
                          <a:cs typeface="Dosis"/>
                          <a:sym typeface="Dosis"/>
                        </a:rPr>
                        <a:t>SP &amp; PRIORITIES</a:t>
                      </a:r>
                      <a:endParaRPr sz="34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a:solidFill>
                            <a:srgbClr val="3D4965"/>
                          </a:solidFill>
                          <a:latin typeface="Dosis"/>
                          <a:ea typeface="Dosis"/>
                          <a:cs typeface="Dosis"/>
                          <a:sym typeface="Dosis"/>
                        </a:rPr>
                        <a:t>ESTIMATION</a:t>
                      </a:r>
                      <a:r>
                        <a:rPr lang="es-ES" sz="3400" b="0" baseline="0" dirty="0">
                          <a:solidFill>
                            <a:srgbClr val="3D4965"/>
                          </a:solidFill>
                          <a:latin typeface="Dosis"/>
                          <a:ea typeface="Dosis"/>
                          <a:cs typeface="Dosis"/>
                          <a:sym typeface="Dosis"/>
                        </a:rPr>
                        <a:t> </a:t>
                      </a:r>
                      <a:r>
                        <a:rPr lang="es-ES" sz="3400" b="0" baseline="0" dirty="0" smtClean="0">
                          <a:solidFill>
                            <a:srgbClr val="3D4965"/>
                          </a:solidFill>
                          <a:latin typeface="Dosis"/>
                          <a:ea typeface="Dosis"/>
                          <a:cs typeface="Dosis"/>
                          <a:sym typeface="Dosis"/>
                        </a:rPr>
                        <a:t>ERROR</a:t>
                      </a:r>
                    </a:p>
                    <a:p>
                      <a:pPr marL="0" lvl="0" indent="0" algn="ctr">
                        <a:spcBef>
                          <a:spcPts val="0"/>
                        </a:spcBef>
                        <a:spcAft>
                          <a:spcPts val="0"/>
                        </a:spcAft>
                        <a:buNone/>
                      </a:pPr>
                      <a:r>
                        <a:rPr lang="es-ES" sz="3400" b="0" baseline="0" dirty="0" smtClean="0">
                          <a:solidFill>
                            <a:srgbClr val="3D4965"/>
                          </a:solidFill>
                          <a:latin typeface="Dosis"/>
                          <a:ea typeface="Dosis"/>
                          <a:cs typeface="Dosis"/>
                          <a:sym typeface="Dosis"/>
                        </a:rPr>
                        <a:t>(&lt; 25%)</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400" b="0" dirty="0" err="1">
                          <a:solidFill>
                            <a:srgbClr val="3D4965"/>
                          </a:solidFill>
                          <a:latin typeface="Dosis"/>
                          <a:ea typeface="Dosis"/>
                          <a:cs typeface="Dosis"/>
                          <a:sym typeface="Dosis"/>
                        </a:rPr>
                        <a:t>Before</a:t>
                      </a:r>
                      <a:r>
                        <a:rPr lang="es-ES" sz="3400" b="0" dirty="0">
                          <a:solidFill>
                            <a:srgbClr val="3D4965"/>
                          </a:solidFill>
                          <a:latin typeface="Dosis"/>
                          <a:ea typeface="Dosis"/>
                          <a:cs typeface="Dosis"/>
                          <a:sym typeface="Dosis"/>
                        </a:rPr>
                        <a:t>:</a:t>
                      </a:r>
                    </a:p>
                    <a:p>
                      <a:pPr marL="0" lvl="0" indent="0" algn="ctr">
                        <a:spcBef>
                          <a:spcPts val="0"/>
                        </a:spcBef>
                        <a:spcAft>
                          <a:spcPts val="0"/>
                        </a:spcAft>
                        <a:buNone/>
                      </a:pPr>
                      <a:r>
                        <a:rPr lang="es-ES" sz="3400" b="0" dirty="0">
                          <a:solidFill>
                            <a:srgbClr val="3D4965"/>
                          </a:solidFill>
                          <a:latin typeface="Dosis"/>
                          <a:ea typeface="Dosis"/>
                          <a:cs typeface="Dosis"/>
                          <a:sym typeface="Dosis"/>
                        </a:rPr>
                        <a:t>42% </a:t>
                      </a:r>
                    </a:p>
                    <a:p>
                      <a:pPr marL="0" lvl="0" indent="0" algn="ctr">
                        <a:spcBef>
                          <a:spcPts val="0"/>
                        </a:spcBef>
                        <a:spcAft>
                          <a:spcPts val="0"/>
                        </a:spcAft>
                        <a:buNone/>
                      </a:pPr>
                      <a:r>
                        <a:rPr lang="es-ES" sz="3400" b="0" dirty="0" err="1">
                          <a:solidFill>
                            <a:srgbClr val="3D4965"/>
                          </a:solidFill>
                          <a:latin typeface="Dosis"/>
                          <a:ea typeface="Dosis"/>
                          <a:cs typeface="Dosis"/>
                          <a:sym typeface="Dosis"/>
                        </a:rPr>
                        <a:t>After</a:t>
                      </a:r>
                      <a:r>
                        <a:rPr lang="es-ES" sz="3400" b="0" dirty="0">
                          <a:solidFill>
                            <a:srgbClr val="3D4965"/>
                          </a:solidFill>
                          <a:latin typeface="Dosis"/>
                          <a:ea typeface="Dosis"/>
                          <a:cs typeface="Dosis"/>
                          <a:sym typeface="Dosis"/>
                        </a:rPr>
                        <a:t>: 36%  </a:t>
                      </a:r>
                      <a:endParaRPr sz="3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19</a:t>
            </a:r>
          </a:p>
        </p:txBody>
      </p:sp>
      <p:pic>
        <p:nvPicPr>
          <p:cNvPr id="16" name="Picture 2" descr="Resultado de imagen de Interrogan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0" y="2996952"/>
            <a:ext cx="1657983" cy="16579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10" descr="Resultado de imagen de Checklist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816" y="3105863"/>
            <a:ext cx="1440160" cy="14401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n de Balanza icon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749" y="4725144"/>
            <a:ext cx="1521096" cy="152109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smtClean="0"/>
              <a:t>Problems</a:t>
            </a:r>
            <a:r>
              <a:rPr lang="es-ES" sz="4800" dirty="0" smtClean="0"/>
              <a:t>’ Status</a:t>
            </a:r>
            <a:endParaRPr sz="4800" dirty="0"/>
          </a:p>
        </p:txBody>
      </p:sp>
    </p:spTree>
    <p:extLst>
      <p:ext uri="{BB962C8B-B14F-4D97-AF65-F5344CB8AC3E}">
        <p14:creationId xmlns:p14="http://schemas.microsoft.com/office/powerpoint/2010/main" val="784881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205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Our Path Today</a:t>
            </a:r>
            <a:endParaRPr sz="4800" dirty="0"/>
          </a:p>
        </p:txBody>
      </p:sp>
      <p:sp>
        <p:nvSpPr>
          <p:cNvPr id="548" name="Shape 548"/>
          <p:cNvSpPr txBox="1">
            <a:spLocks noGrp="1"/>
          </p:cNvSpPr>
          <p:nvPr>
            <p:ph type="body" idx="1"/>
          </p:nvPr>
        </p:nvSpPr>
        <p:spPr>
          <a:xfrm>
            <a:off x="809628" y="1340768"/>
            <a:ext cx="6140400" cy="5280587"/>
          </a:xfrm>
          <a:prstGeom prst="rect">
            <a:avLst/>
          </a:prstGeom>
        </p:spPr>
        <p:txBody>
          <a:bodyPr spcFirstLastPara="1" wrap="square" lIns="91425" tIns="91425" rIns="91425" bIns="91425" anchor="t" anchorCtr="0">
            <a:noAutofit/>
          </a:bodyPr>
          <a:lstStyle/>
          <a:p>
            <a:r>
              <a:rPr lang="es-ES" sz="3600" dirty="0"/>
              <a:t>Idea</a:t>
            </a:r>
          </a:p>
          <a:p>
            <a:pPr marL="457200" lvl="0" indent="-387350" rtl="0">
              <a:spcBef>
                <a:spcPts val="0"/>
              </a:spcBef>
              <a:spcAft>
                <a:spcPts val="0"/>
              </a:spcAft>
              <a:buSzPts val="2500"/>
              <a:buChar char="✘"/>
            </a:pPr>
            <a:r>
              <a:rPr lang="es-ES" sz="3600" dirty="0" smtClean="0"/>
              <a:t>Technologies &amp; </a:t>
            </a:r>
            <a:r>
              <a:rPr lang="es-ES" sz="3600" dirty="0" err="1" smtClean="0"/>
              <a:t>Work</a:t>
            </a:r>
            <a:endParaRPr lang="es-ES" sz="3600" dirty="0"/>
          </a:p>
          <a:p>
            <a:pPr>
              <a:spcBef>
                <a:spcPts val="0"/>
              </a:spcBef>
            </a:pPr>
            <a:r>
              <a:rPr lang="es-ES" sz="3600" dirty="0" err="1"/>
              <a:t>Things</a:t>
            </a:r>
            <a:r>
              <a:rPr lang="es-ES" sz="3600" dirty="0"/>
              <a:t> Done</a:t>
            </a:r>
          </a:p>
          <a:p>
            <a:pPr>
              <a:spcBef>
                <a:spcPts val="0"/>
              </a:spcBef>
            </a:pPr>
            <a:r>
              <a:rPr lang="es-ES" sz="3600" dirty="0" err="1"/>
              <a:t>Things</a:t>
            </a:r>
            <a:r>
              <a:rPr lang="es-ES" sz="3600" dirty="0"/>
              <a:t> in </a:t>
            </a:r>
            <a:r>
              <a:rPr lang="es-ES" sz="3600" dirty="0" err="1"/>
              <a:t>Progress</a:t>
            </a:r>
            <a:endParaRPr lang="es-ES" sz="3600" dirty="0"/>
          </a:p>
          <a:p>
            <a:pPr>
              <a:spcBef>
                <a:spcPts val="0"/>
              </a:spcBef>
            </a:pPr>
            <a:r>
              <a:rPr lang="es-ES" sz="3600" dirty="0" err="1"/>
              <a:t>Things</a:t>
            </a:r>
            <a:r>
              <a:rPr lang="es-ES" sz="3600" dirty="0"/>
              <a:t> to do</a:t>
            </a:r>
          </a:p>
          <a:p>
            <a:pPr>
              <a:spcBef>
                <a:spcPts val="0"/>
              </a:spcBef>
            </a:pPr>
            <a:r>
              <a:rPr lang="es-ES" sz="3600" dirty="0" err="1"/>
              <a:t>Conclusions</a:t>
            </a:r>
            <a:endParaRPr lang="es-ES" sz="3600" dirty="0"/>
          </a:p>
          <a:p>
            <a:pPr marL="457200" lvl="0" indent="-387350" rtl="0">
              <a:spcBef>
                <a:spcPts val="0"/>
              </a:spcBef>
              <a:spcAft>
                <a:spcPts val="0"/>
              </a:spcAft>
              <a:buSzPts val="2500"/>
              <a:buChar char="✘"/>
            </a:pPr>
            <a:endParaRPr lang="es-ES" sz="3600" dirty="0"/>
          </a:p>
        </p:txBody>
      </p:sp>
      <p:sp>
        <p:nvSpPr>
          <p:cNvPr id="7" name="Shape 547"/>
          <p:cNvSpPr txBox="1">
            <a:spLocks/>
          </p:cNvSpPr>
          <p:nvPr/>
        </p:nvSpPr>
        <p:spPr>
          <a:xfrm>
            <a:off x="305572" y="6095732"/>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a:t>
            </a:r>
          </a:p>
        </p:txBody>
      </p:sp>
      <p:sp>
        <p:nvSpPr>
          <p:cNvPr id="5" name="Shape 729"/>
          <p:cNvSpPr/>
          <p:nvPr/>
        </p:nvSpPr>
        <p:spPr>
          <a:xfrm>
            <a:off x="5220072" y="2272618"/>
            <a:ext cx="3384376" cy="2956582"/>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1920701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029136330"/>
              </p:ext>
            </p:extLst>
          </p:nvPr>
        </p:nvGraphicFramePr>
        <p:xfrm>
          <a:off x="207344" y="1556793"/>
          <a:ext cx="8856984" cy="4837728"/>
        </p:xfrm>
        <a:graphic>
          <a:graphicData uri="http://schemas.openxmlformats.org/drawingml/2006/table">
            <a:tbl>
              <a:tblPr>
                <a:noFill/>
                <a:tableStyleId>{5B60FB8B-1F91-41A3-A708-3DEB35DC4975}</a:tableStyleId>
              </a:tblPr>
              <a:tblGrid>
                <a:gridCol w="2304256">
                  <a:extLst>
                    <a:ext uri="{9D8B030D-6E8A-4147-A177-3AD203B41FA5}">
                      <a16:colId xmlns="" xmlns:a16="http://schemas.microsoft.com/office/drawing/2014/main" val="20000"/>
                    </a:ext>
                  </a:extLst>
                </a:gridCol>
                <a:gridCol w="2232248">
                  <a:extLst>
                    <a:ext uri="{9D8B030D-6E8A-4147-A177-3AD203B41FA5}">
                      <a16:colId xmlns="" xmlns:a16="http://schemas.microsoft.com/office/drawing/2014/main" val="20001"/>
                    </a:ext>
                  </a:extLst>
                </a:gridCol>
                <a:gridCol w="2088232">
                  <a:extLst>
                    <a:ext uri="{9D8B030D-6E8A-4147-A177-3AD203B41FA5}">
                      <a16:colId xmlns="" xmlns:a16="http://schemas.microsoft.com/office/drawing/2014/main" val="20002"/>
                    </a:ext>
                  </a:extLst>
                </a:gridCol>
                <a:gridCol w="2232248">
                  <a:extLst>
                    <a:ext uri="{9D8B030D-6E8A-4147-A177-3AD203B41FA5}">
                      <a16:colId xmlns="" xmlns:a16="http://schemas.microsoft.com/office/drawing/2014/main" val="20003"/>
                    </a:ext>
                  </a:extLst>
                </a:gridCol>
              </a:tblGrid>
              <a:tr h="1972622">
                <a:tc>
                  <a:txBody>
                    <a:bodyPr/>
                    <a:lstStyle/>
                    <a:p>
                      <a:pPr marL="0" lvl="0" indent="0" algn="ctr">
                        <a:spcBef>
                          <a:spcPts val="0"/>
                        </a:spcBef>
                        <a:spcAft>
                          <a:spcPts val="0"/>
                        </a:spcAft>
                        <a:buNone/>
                      </a:pPr>
                      <a:r>
                        <a:rPr lang="es-ES" sz="4000" b="0" dirty="0">
                          <a:solidFill>
                            <a:schemeClr val="bg1"/>
                          </a:solidFill>
                          <a:latin typeface="Dosis"/>
                          <a:ea typeface="Dosis"/>
                          <a:cs typeface="Dosis"/>
                          <a:sym typeface="Dosis"/>
                        </a:rPr>
                        <a:t>PROBLEM</a:t>
                      </a:r>
                      <a:endParaRPr sz="4000" b="0" dirty="0">
                        <a:solidFill>
                          <a:schemeClr val="bg1"/>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SOLUTION</a:t>
                      </a:r>
                      <a:endParaRPr sz="4000" dirty="0">
                        <a:solidFill>
                          <a:srgbClr val="FFFFFF"/>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METRIC</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tc>
                  <a:txBody>
                    <a:bodyPr/>
                    <a:lstStyle/>
                    <a:p>
                      <a:pPr marL="0" lvl="0" indent="0" algn="ctr">
                        <a:spcBef>
                          <a:spcPts val="0"/>
                        </a:spcBef>
                        <a:spcAft>
                          <a:spcPts val="0"/>
                        </a:spcAft>
                        <a:buNone/>
                      </a:pPr>
                      <a:r>
                        <a:rPr lang="es-ES" sz="4000" dirty="0">
                          <a:solidFill>
                            <a:srgbClr val="FFFFFF"/>
                          </a:solidFill>
                          <a:latin typeface="Dosis"/>
                          <a:ea typeface="Dosis"/>
                          <a:cs typeface="Dosis"/>
                          <a:sym typeface="Dosis"/>
                        </a:rPr>
                        <a:t>RESULT</a:t>
                      </a:r>
                      <a:endParaRPr sz="4000" dirty="0">
                        <a:solidFill>
                          <a:srgbClr val="FFFFFF"/>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solidFill>
                        <a:srgbClr val="1C4587"/>
                      </a:solidFill>
                      <a:prstDash val="solid"/>
                      <a:round/>
                      <a:headEnd type="none" w="sm" len="sm"/>
                      <a:tailEnd type="none" w="sm" len="sm"/>
                    </a:lnB>
                    <a:solidFill>
                      <a:srgbClr val="1155CC">
                        <a:alpha val="49620"/>
                      </a:srgbClr>
                    </a:solidFill>
                  </a:tcPr>
                </a:tc>
                <a:extLst>
                  <a:ext uri="{0D108BD9-81ED-4DB2-BD59-A6C34878D82A}">
                    <a16:rowId xmlns="" xmlns:a16="http://schemas.microsoft.com/office/drawing/2014/main" val="10000"/>
                  </a:ext>
                </a:extLst>
              </a:tr>
              <a:tr h="2851914">
                <a:tc>
                  <a:txBody>
                    <a:bodyPr/>
                    <a:lstStyle/>
                    <a:p>
                      <a:pPr marL="0" lvl="0" indent="0" algn="ctr">
                        <a:spcBef>
                          <a:spcPts val="0"/>
                        </a:spcBef>
                        <a:spcAft>
                          <a:spcPts val="0"/>
                        </a:spcAft>
                        <a:buNone/>
                      </a:pPr>
                      <a:endParaRPr sz="4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a:solidFill>
                            <a:srgbClr val="3D4965"/>
                          </a:solidFill>
                          <a:latin typeface="Dosis"/>
                          <a:ea typeface="Dosis"/>
                          <a:cs typeface="Dosis"/>
                          <a:sym typeface="Dosis"/>
                        </a:rPr>
                        <a:t>BIG</a:t>
                      </a:r>
                      <a:r>
                        <a:rPr lang="es-ES" sz="4400" b="0" baseline="0" dirty="0">
                          <a:solidFill>
                            <a:srgbClr val="3D4965"/>
                          </a:solidFill>
                          <a:latin typeface="Dosis"/>
                          <a:ea typeface="Dosis"/>
                          <a:cs typeface="Dosis"/>
                          <a:sym typeface="Dosis"/>
                        </a:rPr>
                        <a:t> </a:t>
                      </a:r>
                      <a:r>
                        <a:rPr lang="es-ES" sz="4400" b="0" baseline="0" dirty="0" smtClean="0">
                          <a:solidFill>
                            <a:srgbClr val="3D4965"/>
                          </a:solidFill>
                          <a:latin typeface="Dosis"/>
                          <a:ea typeface="Dosis"/>
                          <a:cs typeface="Dosis"/>
                          <a:sym typeface="Dosis"/>
                        </a:rPr>
                        <a:t>TASKS</a:t>
                      </a:r>
                    </a:p>
                    <a:p>
                      <a:pPr marL="0" lvl="0" indent="0" algn="ctr">
                        <a:spcBef>
                          <a:spcPts val="0"/>
                        </a:spcBef>
                        <a:spcAft>
                          <a:spcPts val="0"/>
                        </a:spcAft>
                        <a:buNone/>
                      </a:pPr>
                      <a:r>
                        <a:rPr lang="es-ES" sz="4400" b="0" baseline="0" dirty="0" smtClean="0">
                          <a:solidFill>
                            <a:srgbClr val="3D4965"/>
                          </a:solidFill>
                          <a:latin typeface="Dosis"/>
                          <a:ea typeface="Dosis"/>
                          <a:cs typeface="Dosis"/>
                          <a:sym typeface="Dosis"/>
                        </a:rPr>
                        <a:t>(&lt; 10%)</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4400" b="0" dirty="0" err="1">
                          <a:solidFill>
                            <a:srgbClr val="3D4965"/>
                          </a:solidFill>
                          <a:latin typeface="Dosis"/>
                          <a:ea typeface="Dosis"/>
                          <a:cs typeface="Dosis"/>
                          <a:sym typeface="Dosis"/>
                        </a:rPr>
                        <a:t>Before</a:t>
                      </a:r>
                      <a:r>
                        <a:rPr lang="es-ES" sz="4400" b="0" dirty="0">
                          <a:solidFill>
                            <a:srgbClr val="3D4965"/>
                          </a:solidFill>
                          <a:latin typeface="Dosis"/>
                          <a:ea typeface="Dosis"/>
                          <a:cs typeface="Dosis"/>
                          <a:sym typeface="Dosis"/>
                        </a:rPr>
                        <a:t>: 53% </a:t>
                      </a:r>
                    </a:p>
                    <a:p>
                      <a:pPr marL="0" lvl="0" indent="0" algn="ctr">
                        <a:spcBef>
                          <a:spcPts val="0"/>
                        </a:spcBef>
                        <a:spcAft>
                          <a:spcPts val="0"/>
                        </a:spcAft>
                        <a:buNone/>
                      </a:pPr>
                      <a:r>
                        <a:rPr lang="es-ES" sz="4400" b="0" dirty="0" err="1">
                          <a:solidFill>
                            <a:srgbClr val="3D4965"/>
                          </a:solidFill>
                          <a:latin typeface="Dosis"/>
                          <a:ea typeface="Dosis"/>
                          <a:cs typeface="Dosis"/>
                          <a:sym typeface="Dosis"/>
                        </a:rPr>
                        <a:t>After</a:t>
                      </a:r>
                      <a:r>
                        <a:rPr lang="es-ES" sz="4400" b="0" dirty="0">
                          <a:solidFill>
                            <a:srgbClr val="3D4965"/>
                          </a:solidFill>
                          <a:latin typeface="Dosis"/>
                          <a:ea typeface="Dosis"/>
                          <a:cs typeface="Dosis"/>
                          <a:sym typeface="Dosis"/>
                        </a:rPr>
                        <a:t>:</a:t>
                      </a:r>
                    </a:p>
                    <a:p>
                      <a:pPr marL="0" lvl="0" indent="0" algn="ctr">
                        <a:spcBef>
                          <a:spcPts val="0"/>
                        </a:spcBef>
                        <a:spcAft>
                          <a:spcPts val="0"/>
                        </a:spcAft>
                        <a:buNone/>
                      </a:pPr>
                      <a:r>
                        <a:rPr lang="es-ES" sz="4400" b="0" dirty="0">
                          <a:solidFill>
                            <a:srgbClr val="3D4965"/>
                          </a:solidFill>
                          <a:latin typeface="Dosis"/>
                          <a:ea typeface="Dosis"/>
                          <a:cs typeface="Dosis"/>
                          <a:sym typeface="Dosis"/>
                        </a:rPr>
                        <a:t> 22%</a:t>
                      </a:r>
                      <a:endParaRPr sz="44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20</a:t>
            </a:r>
          </a:p>
        </p:txBody>
      </p:sp>
      <p:pic>
        <p:nvPicPr>
          <p:cNvPr id="8" name="Picture 2" descr="Resultado de imagen de Heavy T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77072"/>
            <a:ext cx="1695707" cy="16957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SÃ­mbolo divisiÃ³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260455"/>
            <a:ext cx="2003078" cy="1512324"/>
          </a:xfrm>
          <a:prstGeom prst="rect">
            <a:avLst/>
          </a:prstGeom>
          <a:noFill/>
          <a:extLst>
            <a:ext uri="{909E8E84-426E-40DD-AFC4-6F175D3DCCD1}">
              <a14:hiddenFill xmlns:a14="http://schemas.microsoft.com/office/drawing/2010/main">
                <a:solidFill>
                  <a:srgbClr val="FFFFFF"/>
                </a:solidFill>
              </a14:hiddenFill>
            </a:ext>
          </a:extLst>
        </p:spPr>
      </p:pic>
      <p:sp>
        <p:nvSpPr>
          <p:cNvPr id="7"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s-ES" sz="4800" dirty="0" err="1" smtClean="0"/>
              <a:t>Problems</a:t>
            </a:r>
            <a:r>
              <a:rPr lang="es-ES" sz="4800" dirty="0" smtClean="0"/>
              <a:t>’ Status</a:t>
            </a:r>
            <a:endParaRPr sz="4800" dirty="0"/>
          </a:p>
        </p:txBody>
      </p:sp>
    </p:spTree>
    <p:extLst>
      <p:ext uri="{BB962C8B-B14F-4D97-AF65-F5344CB8AC3E}">
        <p14:creationId xmlns:p14="http://schemas.microsoft.com/office/powerpoint/2010/main" val="4195514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026" name="Picture 2" descr="Resultado de imagen de perform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736812"/>
            <a:ext cx="6589206" cy="33843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Performance</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21</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8"/>
          <p:cNvSpPr txBox="1">
            <a:spLocks noGrp="1"/>
          </p:cNvSpPr>
          <p:nvPr>
            <p:ph type="body" idx="1"/>
          </p:nvPr>
        </p:nvSpPr>
        <p:spPr>
          <a:xfrm>
            <a:off x="460375" y="5282752"/>
            <a:ext cx="8177387" cy="792088"/>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4200" dirty="0"/>
              <a:t>COMPLETED SP / REAL TOTAL HOURS</a:t>
            </a:r>
          </a:p>
        </p:txBody>
      </p:sp>
    </p:spTree>
    <p:extLst>
      <p:ext uri="{BB962C8B-B14F-4D97-AF65-F5344CB8AC3E}">
        <p14:creationId xmlns:p14="http://schemas.microsoft.com/office/powerpoint/2010/main" val="394663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8" name="Picture 2" descr="Resultado de imagen de CR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00" y="3632036"/>
            <a:ext cx="5126431" cy="27098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22</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ALVARO\Desktop\3c22bfb2-eb77-4f07-84c8-f05617bb154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384" y="1556792"/>
            <a:ext cx="2205208" cy="22052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de Interac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685" y="3356992"/>
            <a:ext cx="1837312" cy="1837312"/>
          </a:xfrm>
          <a:prstGeom prst="rect">
            <a:avLst/>
          </a:prstGeom>
          <a:noFill/>
          <a:extLst>
            <a:ext uri="{909E8E84-426E-40DD-AFC4-6F175D3DCCD1}">
              <a14:hiddenFill xmlns:a14="http://schemas.microsoft.com/office/drawing/2010/main">
                <a:solidFill>
                  <a:srgbClr val="FFFFFF"/>
                </a:solidFill>
              </a14:hiddenFill>
            </a:ext>
          </a:extLst>
        </p:spPr>
      </p:pic>
      <p:sp>
        <p:nvSpPr>
          <p:cNvPr id="16" name="Shape 625"/>
          <p:cNvSpPr txBox="1">
            <a:spLocks/>
          </p:cNvSpPr>
          <p:nvPr/>
        </p:nvSpPr>
        <p:spPr>
          <a:xfrm>
            <a:off x="5825562" y="5085184"/>
            <a:ext cx="3195244" cy="8849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400" dirty="0"/>
              <a:t>Interactive</a:t>
            </a:r>
          </a:p>
        </p:txBody>
      </p:sp>
      <p:pic>
        <p:nvPicPr>
          <p:cNvPr id="20" name="Picture 2" descr="Resultado de imagen de Bootstra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3768" y="1399788"/>
            <a:ext cx="2232248"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81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23</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6581" y="1464362"/>
            <a:ext cx="5181219" cy="26908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1" name="Picture 3"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1601054"/>
            <a:ext cx="1939570" cy="2554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6" descr="Resultado de imagen de Secur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4221681"/>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5" descr="C:\Users\ALVARO\Desktop\2b0baac2-e329-40a7-8518-d76434a0dd6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1680" y="4275203"/>
            <a:ext cx="2294615" cy="22946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141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9" name="Picture 2" descr="C:\Users\ALVARO\Downloads\Plan de Pilotaje Fase 1 Paso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198" y="1700808"/>
            <a:ext cx="6986394" cy="2376264"/>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24</a:t>
            </a:r>
          </a:p>
        </p:txBody>
      </p:sp>
      <p:pic>
        <p:nvPicPr>
          <p:cNvPr id="10"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ALVARO\Downloads\Plan de Pilotaje Fase 2 Paso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4149080"/>
            <a:ext cx="7056784" cy="2400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715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Plan’ Results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24</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de Excel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1628800"/>
            <a:ext cx="2713133" cy="26642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sultado de imagen de Secur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9152" y="1421517"/>
            <a:ext cx="2146843" cy="304483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esultado de imagen de Programm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7864" y="4060676"/>
            <a:ext cx="2481064" cy="24810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sultado de imagen de prohibited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3655" y="5319148"/>
            <a:ext cx="1222591" cy="122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997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Deployment &amp; Demo</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89513" y="6085726"/>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25</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blob:https://web.telegram.org/010c13d0-a934-47ad-ae79-43d09d924d2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blob:https://web.telegram.org/010c13d0-a934-47ad-ae79-43d09d924d2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2"/>
          <p:cNvSpPr txBox="1">
            <a:spLocks noGrp="1"/>
          </p:cNvSpPr>
          <p:nvPr>
            <p:ph type="body" idx="1"/>
          </p:nvPr>
        </p:nvSpPr>
        <p:spPr>
          <a:xfrm>
            <a:off x="0" y="1772816"/>
            <a:ext cx="9144000" cy="1800200"/>
          </a:xfrm>
          <a:prstGeom prst="rect">
            <a:avLst/>
          </a:prstGeom>
        </p:spPr>
        <p:txBody>
          <a:bodyPr spcFirstLastPara="1" wrap="square" lIns="91425" tIns="91425" rIns="91425" bIns="91425" anchor="ctr" anchorCtr="0">
            <a:noAutofit/>
          </a:bodyPr>
          <a:lstStyle/>
          <a:p>
            <a:pPr marL="0" lvl="0" indent="0" algn="ctr">
              <a:buNone/>
            </a:pPr>
            <a:r>
              <a:rPr lang="es-ES" sz="4800" i="1" dirty="0" err="1">
                <a:latin typeface="Dosis" panose="020B0604020202020204" charset="0"/>
              </a:rPr>
              <a:t>Deployment</a:t>
            </a:r>
            <a:r>
              <a:rPr lang="es-ES" sz="4800" i="1" dirty="0">
                <a:latin typeface="Dosis" panose="020B0604020202020204" charset="0"/>
              </a:rPr>
              <a:t> URL:  www.climbcode.tk</a:t>
            </a:r>
            <a:endParaRPr sz="4800" i="1" dirty="0">
              <a:latin typeface="Dosis" panose="020B0604020202020204" charset="0"/>
            </a:endParaRPr>
          </a:p>
        </p:txBody>
      </p:sp>
      <p:sp>
        <p:nvSpPr>
          <p:cNvPr id="11" name="Shape 542"/>
          <p:cNvSpPr txBox="1">
            <a:spLocks/>
          </p:cNvSpPr>
          <p:nvPr/>
        </p:nvSpPr>
        <p:spPr>
          <a:xfrm>
            <a:off x="155574" y="3356992"/>
            <a:ext cx="8988425" cy="180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None/>
            </a:pPr>
            <a:r>
              <a:rPr lang="es-ES" sz="4800" i="1" dirty="0">
                <a:latin typeface="Dosis" panose="020B0604020202020204" charset="0"/>
              </a:rPr>
              <a:t>Demo URL</a:t>
            </a:r>
            <a:r>
              <a:rPr lang="es-ES" sz="4800" i="1" dirty="0" smtClean="0">
                <a:latin typeface="Dosis" panose="020B0604020202020204" charset="0"/>
              </a:rPr>
              <a:t>:</a:t>
            </a:r>
          </a:p>
          <a:p>
            <a:pPr marL="0" indent="0" algn="ctr">
              <a:buNone/>
            </a:pPr>
            <a:endParaRPr lang="es-ES" sz="4800" i="1" dirty="0">
              <a:latin typeface="Dosis" panose="020B0604020202020204" charset="0"/>
            </a:endParaRPr>
          </a:p>
        </p:txBody>
      </p:sp>
    </p:spTree>
    <p:extLst>
      <p:ext uri="{BB962C8B-B14F-4D97-AF65-F5344CB8AC3E}">
        <p14:creationId xmlns:p14="http://schemas.microsoft.com/office/powerpoint/2010/main" val="3145184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Everyone’s Tasks</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26</a:t>
            </a:r>
          </a:p>
        </p:txBody>
      </p:sp>
      <p:pic>
        <p:nvPicPr>
          <p:cNvPr id="7170" name="Picture 2" descr="Resultado de imagen de meeting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844824"/>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2229286"/>
            <a:ext cx="2520280" cy="2474076"/>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8"/>
          <p:cNvSpPr txBox="1">
            <a:spLocks noGrp="1"/>
          </p:cNvSpPr>
          <p:nvPr>
            <p:ph type="body" idx="1"/>
          </p:nvPr>
        </p:nvSpPr>
        <p:spPr>
          <a:xfrm>
            <a:off x="1979712" y="4869160"/>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5200" dirty="0"/>
              <a:t>EVERYONE</a:t>
            </a:r>
          </a:p>
          <a:p>
            <a:pPr marL="69850" lvl="0" indent="0" algn="ctr">
              <a:spcBef>
                <a:spcPts val="0"/>
              </a:spcBef>
              <a:buNone/>
            </a:pPr>
            <a:r>
              <a:rPr lang="es-ES" sz="5200" dirty="0"/>
              <a:t>15h 30min</a:t>
            </a:r>
          </a:p>
          <a:p>
            <a:pPr marL="69850" lvl="0" indent="0" algn="ctr">
              <a:spcBef>
                <a:spcPts val="0"/>
              </a:spcBef>
              <a:buNone/>
            </a:pP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4211935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775417682"/>
              </p:ext>
            </p:extLst>
          </p:nvPr>
        </p:nvGraphicFramePr>
        <p:xfrm>
          <a:off x="25896" y="3501008"/>
          <a:ext cx="8856983" cy="2880319"/>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440482">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27h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30h 34min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439837">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74%</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65%</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12" name="Picture 2" descr="C:\Users\ALVARO\Desktop\Alejandro Romá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31" y="1469231"/>
            <a:ext cx="1923414" cy="1895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C:\Users\ALVARO\Desktop\índi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227" y="3928850"/>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Alejandro Román, Project Manager</a:t>
            </a:r>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spTree>
    <p:extLst>
      <p:ext uri="{BB962C8B-B14F-4D97-AF65-F5344CB8AC3E}">
        <p14:creationId xmlns:p14="http://schemas.microsoft.com/office/powerpoint/2010/main" val="3842827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337825956"/>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 18min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54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47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5" name="Picture 3" descr="C:\Users\ALVARO\Desktop\Y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444" y="1484784"/>
            <a:ext cx="1626009" cy="18314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2" descr="Resultado de imagen de Power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3435" y="3573016"/>
            <a:ext cx="722025" cy="7087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964" y="4437112"/>
            <a:ext cx="834178" cy="9324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spTree>
    <p:extLst>
      <p:ext uri="{BB962C8B-B14F-4D97-AF65-F5344CB8AC3E}">
        <p14:creationId xmlns:p14="http://schemas.microsoft.com/office/powerpoint/2010/main" val="2912036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362284" y="3712355"/>
            <a:ext cx="5301600"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Idea</a:t>
            </a:r>
            <a:endParaRPr sz="6000" dirty="0"/>
          </a:p>
        </p:txBody>
      </p:sp>
      <p:sp>
        <p:nvSpPr>
          <p:cNvPr id="4" name="Shape 763"/>
          <p:cNvSpPr/>
          <p:nvPr/>
        </p:nvSpPr>
        <p:spPr>
          <a:xfrm>
            <a:off x="1547664" y="2492896"/>
            <a:ext cx="2289898" cy="2662683"/>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3250977863"/>
              </p:ext>
            </p:extLst>
          </p:nvPr>
        </p:nvGraphicFramePr>
        <p:xfrm>
          <a:off x="35497" y="3212976"/>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 18min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30979">
                <a:tc>
                  <a:txBody>
                    <a:bodyPr/>
                    <a:lstStyle/>
                    <a:p>
                      <a:pPr marL="0" lvl="0" indent="0" algn="ctr">
                        <a:spcBef>
                          <a:spcPts val="0"/>
                        </a:spcBef>
                        <a:spcAft>
                          <a:spcPts val="0"/>
                        </a:spcAft>
                        <a:buNone/>
                      </a:pPr>
                      <a:r>
                        <a:rPr lang="es-ES" sz="3200" b="0" dirty="0" smtClean="0">
                          <a:solidFill>
                            <a:srgbClr val="3C78D8"/>
                          </a:solidFill>
                          <a:latin typeface="Dosis"/>
                          <a:ea typeface="Dosis"/>
                          <a:cs typeface="Dosis"/>
                          <a:sym typeface="Dosis"/>
                        </a:rPr>
                        <a:t>IFRAME</a:t>
                      </a:r>
                      <a:r>
                        <a:rPr lang="es-ES" sz="3200" b="0" baseline="0" dirty="0" smtClean="0">
                          <a:solidFill>
                            <a:srgbClr val="3C78D8"/>
                          </a:solidFill>
                          <a:latin typeface="Dosis"/>
                          <a:ea typeface="Dosis"/>
                          <a:cs typeface="Dosis"/>
                          <a:sym typeface="Dosis"/>
                        </a:rPr>
                        <a:t> </a:t>
                      </a:r>
                      <a:r>
                        <a:rPr lang="es-ES" sz="3200" b="0" dirty="0" smtClean="0">
                          <a:solidFill>
                            <a:srgbClr val="3C78D8"/>
                          </a:solidFill>
                          <a:latin typeface="Dosis"/>
                          <a:ea typeface="Dosis"/>
                          <a:cs typeface="Dosis"/>
                          <a:sym typeface="Dosis"/>
                        </a:rPr>
                        <a:t>SANDBOX &amp; REGEXP</a:t>
                      </a:r>
                      <a:endParaRPr sz="32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54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487564">
                <a:tc gridSpan="3">
                  <a:txBody>
                    <a:bodyPr/>
                    <a:lstStyle/>
                    <a:p>
                      <a:pPr marL="0" lvl="0" indent="0" algn="ctr">
                        <a:spcBef>
                          <a:spcPts val="0"/>
                        </a:spcBef>
                        <a:spcAft>
                          <a:spcPts val="0"/>
                        </a:spcAft>
                        <a:buNone/>
                      </a:pPr>
                      <a:r>
                        <a:rPr lang="es-ES" sz="3200" b="0" dirty="0" smtClean="0">
                          <a:solidFill>
                            <a:srgbClr val="3D4965"/>
                          </a:solidFill>
                          <a:latin typeface="Dosis"/>
                          <a:ea typeface="Dosis"/>
                          <a:cs typeface="Dosis"/>
                          <a:sym typeface="Dosis"/>
                        </a:rPr>
                        <a:t>PROGRESS: 74%</a:t>
                      </a:r>
                    </a:p>
                    <a:p>
                      <a:pPr marL="0" lvl="0" indent="0" algn="ctr">
                        <a:spcBef>
                          <a:spcPts val="0"/>
                        </a:spcBef>
                        <a:spcAft>
                          <a:spcPts val="0"/>
                        </a:spcAft>
                        <a:buNone/>
                      </a:pPr>
                      <a:r>
                        <a:rPr lang="es-ES" sz="3200" b="0" dirty="0" smtClean="0">
                          <a:solidFill>
                            <a:srgbClr val="3D4965"/>
                          </a:solidFill>
                          <a:latin typeface="Dosis"/>
                          <a:ea typeface="Dosis"/>
                          <a:cs typeface="Dosis"/>
                          <a:sym typeface="Dosis"/>
                        </a:rPr>
                        <a:t>PERFORMANCE: 65%</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257417"/>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a:t>Álvaro Domínguez, Business Manager</a:t>
            </a:r>
          </a:p>
        </p:txBody>
      </p:sp>
      <p:pic>
        <p:nvPicPr>
          <p:cNvPr id="16" name="Picture 3" descr="C:\Users\ALVARO\Desktop\Y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1484784"/>
            <a:ext cx="1418224" cy="1597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621333652"/>
              </p:ext>
            </p:extLst>
          </p:nvPr>
        </p:nvGraphicFramePr>
        <p:xfrm>
          <a:off x="35497" y="3212976"/>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 18min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30979">
                <a:tc>
                  <a:txBody>
                    <a:bodyPr/>
                    <a:lstStyle/>
                    <a:p>
                      <a:pPr marL="0" lvl="0" indent="0" algn="ctr">
                        <a:spcBef>
                          <a:spcPts val="0"/>
                        </a:spcBef>
                        <a:spcAft>
                          <a:spcPts val="0"/>
                        </a:spcAft>
                        <a:buNone/>
                      </a:pPr>
                      <a:r>
                        <a:rPr lang="es-ES" sz="3200" b="0" dirty="0" smtClean="0">
                          <a:solidFill>
                            <a:srgbClr val="3C78D8"/>
                          </a:solidFill>
                          <a:latin typeface="Dosis"/>
                          <a:ea typeface="Dosis"/>
                          <a:cs typeface="Dosis"/>
                          <a:sym typeface="Dosis"/>
                        </a:rPr>
                        <a:t>IFRAME</a:t>
                      </a:r>
                      <a:r>
                        <a:rPr lang="es-ES" sz="3200" b="0" baseline="0" dirty="0" smtClean="0">
                          <a:solidFill>
                            <a:srgbClr val="3C78D8"/>
                          </a:solidFill>
                          <a:latin typeface="Dosis"/>
                          <a:ea typeface="Dosis"/>
                          <a:cs typeface="Dosis"/>
                          <a:sym typeface="Dosis"/>
                        </a:rPr>
                        <a:t> </a:t>
                      </a:r>
                      <a:r>
                        <a:rPr lang="es-ES" sz="3200" b="0" dirty="0" smtClean="0">
                          <a:solidFill>
                            <a:srgbClr val="3C78D8"/>
                          </a:solidFill>
                          <a:latin typeface="Dosis"/>
                          <a:ea typeface="Dosis"/>
                          <a:cs typeface="Dosis"/>
                          <a:sym typeface="Dosis"/>
                        </a:rPr>
                        <a:t>SANDBOX &amp; REGEXP</a:t>
                      </a:r>
                      <a:endParaRPr sz="32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54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487564">
                <a:tc gridSpan="3">
                  <a:txBody>
                    <a:bodyPr/>
                    <a:lstStyle/>
                    <a:p>
                      <a:pPr marL="0" lvl="0" indent="0" algn="ctr">
                        <a:spcBef>
                          <a:spcPts val="0"/>
                        </a:spcBef>
                        <a:spcAft>
                          <a:spcPts val="0"/>
                        </a:spcAft>
                        <a:buNone/>
                      </a:pPr>
                      <a:r>
                        <a:rPr lang="es-ES" sz="3200" b="0" dirty="0" smtClean="0">
                          <a:solidFill>
                            <a:srgbClr val="3D4965"/>
                          </a:solidFill>
                          <a:latin typeface="Dosis"/>
                          <a:ea typeface="Dosis"/>
                          <a:cs typeface="Dosis"/>
                          <a:sym typeface="Dosis"/>
                        </a:rPr>
                        <a:t>PROGRESS: 74%</a:t>
                      </a:r>
                    </a:p>
                    <a:p>
                      <a:pPr marL="0" lvl="0" indent="0" algn="ctr">
                        <a:spcBef>
                          <a:spcPts val="0"/>
                        </a:spcBef>
                        <a:spcAft>
                          <a:spcPts val="0"/>
                        </a:spcAft>
                        <a:buNone/>
                      </a:pPr>
                      <a:r>
                        <a:rPr lang="es-ES" sz="3200" b="0" dirty="0" smtClean="0">
                          <a:solidFill>
                            <a:srgbClr val="3D4965"/>
                          </a:solidFill>
                          <a:latin typeface="Dosis"/>
                          <a:ea typeface="Dosis"/>
                          <a:cs typeface="Dosis"/>
                          <a:sym typeface="Dosis"/>
                        </a:rPr>
                        <a:t>PERFORMANCE: 65%</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257417"/>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Miguel Ángel Baños, Front-</a:t>
            </a:r>
            <a:r>
              <a:rPr lang="es-ES" sz="3600" dirty="0" err="1" smtClean="0"/>
              <a:t>End</a:t>
            </a:r>
            <a:r>
              <a:rPr lang="es-ES" sz="3600" dirty="0" smtClean="0"/>
              <a:t> </a:t>
            </a:r>
            <a:r>
              <a:rPr lang="es-ES" sz="3600" dirty="0" err="1" smtClean="0"/>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4" name="Picture 2" descr="C:\Users\ALVARO\Desktop\Migu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79" y="1490583"/>
            <a:ext cx="1787399" cy="15924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855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389434316"/>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 18min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54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47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Front-</a:t>
            </a:r>
            <a:r>
              <a:rPr lang="es-ES" sz="3600" dirty="0" err="1" smtClean="0"/>
              <a:t>End</a:t>
            </a:r>
            <a:r>
              <a:rPr lang="es-ES" sz="3600" dirty="0" smtClean="0"/>
              <a:t> </a:t>
            </a:r>
            <a:r>
              <a:rPr lang="es-ES" sz="3600" dirty="0" err="1" smtClean="0"/>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6" name="Picture 2" descr="Resultado de imagen de Power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435" y="3573016"/>
            <a:ext cx="722025" cy="7087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964" y="4437112"/>
            <a:ext cx="834178" cy="9324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2" name="Picture 2" descr="C:\Users\ALVARO\Desktop\Alejandro Garrid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952" y="1412776"/>
            <a:ext cx="1770426" cy="19202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517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3250977863"/>
              </p:ext>
            </p:extLst>
          </p:nvPr>
        </p:nvGraphicFramePr>
        <p:xfrm>
          <a:off x="35497" y="3212976"/>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 18min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30979">
                <a:tc>
                  <a:txBody>
                    <a:bodyPr/>
                    <a:lstStyle/>
                    <a:p>
                      <a:pPr marL="0" lvl="0" indent="0" algn="ctr">
                        <a:spcBef>
                          <a:spcPts val="0"/>
                        </a:spcBef>
                        <a:spcAft>
                          <a:spcPts val="0"/>
                        </a:spcAft>
                        <a:buNone/>
                      </a:pPr>
                      <a:r>
                        <a:rPr lang="es-ES" sz="3200" b="0" dirty="0" smtClean="0">
                          <a:solidFill>
                            <a:srgbClr val="3C78D8"/>
                          </a:solidFill>
                          <a:latin typeface="Dosis"/>
                          <a:ea typeface="Dosis"/>
                          <a:cs typeface="Dosis"/>
                          <a:sym typeface="Dosis"/>
                        </a:rPr>
                        <a:t>IFRAME</a:t>
                      </a:r>
                      <a:r>
                        <a:rPr lang="es-ES" sz="3200" b="0" baseline="0" dirty="0" smtClean="0">
                          <a:solidFill>
                            <a:srgbClr val="3C78D8"/>
                          </a:solidFill>
                          <a:latin typeface="Dosis"/>
                          <a:ea typeface="Dosis"/>
                          <a:cs typeface="Dosis"/>
                          <a:sym typeface="Dosis"/>
                        </a:rPr>
                        <a:t> </a:t>
                      </a:r>
                      <a:r>
                        <a:rPr lang="es-ES" sz="3200" b="0" dirty="0" smtClean="0">
                          <a:solidFill>
                            <a:srgbClr val="3C78D8"/>
                          </a:solidFill>
                          <a:latin typeface="Dosis"/>
                          <a:ea typeface="Dosis"/>
                          <a:cs typeface="Dosis"/>
                          <a:sym typeface="Dosis"/>
                        </a:rPr>
                        <a:t>SANDBOX &amp; REGEXP</a:t>
                      </a:r>
                      <a:endParaRPr sz="32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54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487564">
                <a:tc gridSpan="3">
                  <a:txBody>
                    <a:bodyPr/>
                    <a:lstStyle/>
                    <a:p>
                      <a:pPr marL="0" lvl="0" indent="0" algn="ctr">
                        <a:spcBef>
                          <a:spcPts val="0"/>
                        </a:spcBef>
                        <a:spcAft>
                          <a:spcPts val="0"/>
                        </a:spcAft>
                        <a:buNone/>
                      </a:pPr>
                      <a:r>
                        <a:rPr lang="es-ES" sz="3200" b="0" dirty="0" smtClean="0">
                          <a:solidFill>
                            <a:srgbClr val="3D4965"/>
                          </a:solidFill>
                          <a:latin typeface="Dosis"/>
                          <a:ea typeface="Dosis"/>
                          <a:cs typeface="Dosis"/>
                          <a:sym typeface="Dosis"/>
                        </a:rPr>
                        <a:t>PROGRESS: 74%</a:t>
                      </a:r>
                    </a:p>
                    <a:p>
                      <a:pPr marL="0" lvl="0" indent="0" algn="ctr">
                        <a:spcBef>
                          <a:spcPts val="0"/>
                        </a:spcBef>
                        <a:spcAft>
                          <a:spcPts val="0"/>
                        </a:spcAft>
                        <a:buNone/>
                      </a:pPr>
                      <a:r>
                        <a:rPr lang="es-ES" sz="3200" b="0" dirty="0" smtClean="0">
                          <a:solidFill>
                            <a:srgbClr val="3D4965"/>
                          </a:solidFill>
                          <a:latin typeface="Dosis"/>
                          <a:ea typeface="Dosis"/>
                          <a:cs typeface="Dosis"/>
                          <a:sym typeface="Dosis"/>
                        </a:rPr>
                        <a:t>PERFORMANCE: 65%</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257417"/>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Alejandro Garrido, Front-</a:t>
            </a:r>
            <a:r>
              <a:rPr lang="es-ES" sz="3600" dirty="0" err="1" smtClean="0"/>
              <a:t>End</a:t>
            </a:r>
            <a:r>
              <a:rPr lang="es-ES" sz="3600" dirty="0" smtClean="0"/>
              <a:t> </a:t>
            </a:r>
            <a:r>
              <a:rPr lang="es-ES" sz="3600" dirty="0" err="1" smtClean="0"/>
              <a:t>Developer</a:t>
            </a:r>
            <a:endParaRPr lang="es-ES" sz="3600" dirty="0"/>
          </a:p>
        </p:txBody>
      </p:sp>
      <p:pic>
        <p:nvPicPr>
          <p:cNvPr id="16" name="Picture 2" descr="C:\Users\ALVARO\Desktop\Alejandro Garrid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1484784"/>
            <a:ext cx="1441776" cy="15637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053091709"/>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 18min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54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47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a:t>
            </a:r>
            <a:r>
              <a:rPr lang="es-ES" sz="3600" dirty="0" err="1" smtClean="0"/>
              <a:t>Ferández</a:t>
            </a:r>
            <a:r>
              <a:rPr lang="es-ES" sz="3600" dirty="0" smtClean="0"/>
              <a:t>, Back-</a:t>
            </a:r>
            <a:r>
              <a:rPr lang="es-ES" sz="3600" dirty="0" err="1" smtClean="0"/>
              <a:t>End</a:t>
            </a:r>
            <a:r>
              <a:rPr lang="es-ES" sz="3600" dirty="0" smtClean="0"/>
              <a:t> </a:t>
            </a:r>
            <a:r>
              <a:rPr lang="es-ES" sz="3600" dirty="0" err="1" smtClean="0"/>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6" name="Picture 2" descr="Resultado de imagen de Power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435" y="3573016"/>
            <a:ext cx="722025" cy="7087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964" y="4437112"/>
            <a:ext cx="834178" cy="9324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3" name="Picture 3" descr="C:\Users\ALVARO\Desktop\thi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672" y="1412776"/>
            <a:ext cx="1684148" cy="1935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334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3250977863"/>
              </p:ext>
            </p:extLst>
          </p:nvPr>
        </p:nvGraphicFramePr>
        <p:xfrm>
          <a:off x="35497" y="3212976"/>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 18min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30979">
                <a:tc>
                  <a:txBody>
                    <a:bodyPr/>
                    <a:lstStyle/>
                    <a:p>
                      <a:pPr marL="0" lvl="0" indent="0" algn="ctr">
                        <a:spcBef>
                          <a:spcPts val="0"/>
                        </a:spcBef>
                        <a:spcAft>
                          <a:spcPts val="0"/>
                        </a:spcAft>
                        <a:buNone/>
                      </a:pPr>
                      <a:r>
                        <a:rPr lang="es-ES" sz="3200" b="0" dirty="0" smtClean="0">
                          <a:solidFill>
                            <a:srgbClr val="3C78D8"/>
                          </a:solidFill>
                          <a:latin typeface="Dosis"/>
                          <a:ea typeface="Dosis"/>
                          <a:cs typeface="Dosis"/>
                          <a:sym typeface="Dosis"/>
                        </a:rPr>
                        <a:t>IFRAME</a:t>
                      </a:r>
                      <a:r>
                        <a:rPr lang="es-ES" sz="3200" b="0" baseline="0" dirty="0" smtClean="0">
                          <a:solidFill>
                            <a:srgbClr val="3C78D8"/>
                          </a:solidFill>
                          <a:latin typeface="Dosis"/>
                          <a:ea typeface="Dosis"/>
                          <a:cs typeface="Dosis"/>
                          <a:sym typeface="Dosis"/>
                        </a:rPr>
                        <a:t> </a:t>
                      </a:r>
                      <a:r>
                        <a:rPr lang="es-ES" sz="3200" b="0" dirty="0" smtClean="0">
                          <a:solidFill>
                            <a:srgbClr val="3C78D8"/>
                          </a:solidFill>
                          <a:latin typeface="Dosis"/>
                          <a:ea typeface="Dosis"/>
                          <a:cs typeface="Dosis"/>
                          <a:sym typeface="Dosis"/>
                        </a:rPr>
                        <a:t>SANDBOX &amp; REGEXP</a:t>
                      </a:r>
                      <a:endParaRPr sz="32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54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487564">
                <a:tc gridSpan="3">
                  <a:txBody>
                    <a:bodyPr/>
                    <a:lstStyle/>
                    <a:p>
                      <a:pPr marL="0" lvl="0" indent="0" algn="ctr">
                        <a:spcBef>
                          <a:spcPts val="0"/>
                        </a:spcBef>
                        <a:spcAft>
                          <a:spcPts val="0"/>
                        </a:spcAft>
                        <a:buNone/>
                      </a:pPr>
                      <a:r>
                        <a:rPr lang="es-ES" sz="3200" b="0" dirty="0" smtClean="0">
                          <a:solidFill>
                            <a:srgbClr val="3D4965"/>
                          </a:solidFill>
                          <a:latin typeface="Dosis"/>
                          <a:ea typeface="Dosis"/>
                          <a:cs typeface="Dosis"/>
                          <a:sym typeface="Dosis"/>
                        </a:rPr>
                        <a:t>PROGRESS: 74%</a:t>
                      </a:r>
                    </a:p>
                    <a:p>
                      <a:pPr marL="0" lvl="0" indent="0" algn="ctr">
                        <a:spcBef>
                          <a:spcPts val="0"/>
                        </a:spcBef>
                        <a:spcAft>
                          <a:spcPts val="0"/>
                        </a:spcAft>
                        <a:buNone/>
                      </a:pPr>
                      <a:r>
                        <a:rPr lang="es-ES" sz="3200" b="0" dirty="0" smtClean="0">
                          <a:solidFill>
                            <a:srgbClr val="3D4965"/>
                          </a:solidFill>
                          <a:latin typeface="Dosis"/>
                          <a:ea typeface="Dosis"/>
                          <a:cs typeface="Dosis"/>
                          <a:sym typeface="Dosis"/>
                        </a:rPr>
                        <a:t>PERFORMANCE: 65%</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257417"/>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sp>
        <p:nvSpPr>
          <p:cNvPr id="12"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Andrés </a:t>
            </a:r>
            <a:r>
              <a:rPr lang="es-ES" sz="3600" dirty="0" err="1" smtClean="0"/>
              <a:t>Ferández</a:t>
            </a:r>
            <a:r>
              <a:rPr lang="es-ES" sz="3600" dirty="0" smtClean="0"/>
              <a:t>, Back-</a:t>
            </a:r>
            <a:r>
              <a:rPr lang="es-ES" sz="3600" dirty="0" err="1" smtClean="0"/>
              <a:t>End</a:t>
            </a:r>
            <a:r>
              <a:rPr lang="es-ES" sz="3600" dirty="0" smtClean="0"/>
              <a:t> </a:t>
            </a:r>
            <a:r>
              <a:rPr lang="es-ES" sz="3600" dirty="0" err="1" smtClean="0"/>
              <a:t>Developer</a:t>
            </a:r>
            <a:endParaRPr lang="es-ES" sz="3600" dirty="0"/>
          </a:p>
        </p:txBody>
      </p:sp>
      <p:pic>
        <p:nvPicPr>
          <p:cNvPr id="16" name="Picture 3" descr="C:\Users\ALVARO\Desktop\th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1460664"/>
            <a:ext cx="1428056" cy="16411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1593281775"/>
              </p:ext>
            </p:extLst>
          </p:nvPr>
        </p:nvGraphicFramePr>
        <p:xfrm>
          <a:off x="25896" y="3428998"/>
          <a:ext cx="8937805" cy="2917269"/>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961141">
                  <a:extLst>
                    <a:ext uri="{9D8B030D-6E8A-4147-A177-3AD203B41FA5}">
                      <a16:colId xmlns="" xmlns:a16="http://schemas.microsoft.com/office/drawing/2014/main" val="20002"/>
                    </a:ext>
                  </a:extLst>
                </a:gridCol>
              </a:tblGrid>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 18min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972568">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54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972133">
                <a:tc>
                  <a:txBody>
                    <a:bodyPr/>
                    <a:lstStyle/>
                    <a:p>
                      <a:pPr marL="0" lvl="0" indent="0" algn="ctr">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 47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28</a:t>
            </a:r>
          </a:p>
        </p:txBody>
      </p:sp>
      <p:sp>
        <p:nvSpPr>
          <p:cNvPr id="9" name="Shape 580"/>
          <p:cNvSpPr txBox="1">
            <a:spLocks/>
          </p:cNvSpPr>
          <p:nvPr/>
        </p:nvSpPr>
        <p:spPr>
          <a:xfrm>
            <a:off x="3019088" y="1484784"/>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a:p>
        </p:txBody>
      </p:sp>
      <p:sp>
        <p:nvSpPr>
          <p:cNvPr id="10" name="Shape 580"/>
          <p:cNvSpPr txBox="1">
            <a:spLocks/>
          </p:cNvSpPr>
          <p:nvPr/>
        </p:nvSpPr>
        <p:spPr>
          <a:xfrm>
            <a:off x="3142891" y="2745269"/>
            <a:ext cx="2924301" cy="693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93889" y="2735688"/>
            <a:ext cx="2924301" cy="693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pic>
        <p:nvPicPr>
          <p:cNvPr id="16" name="Picture 2" descr="Resultado de imagen de Power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435" y="3573016"/>
            <a:ext cx="722025" cy="7087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Resultado de imagen de Repo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964" y="4437112"/>
            <a:ext cx="834178" cy="93243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2" name="Picture 2" descr="C:\Users\ALVARO\Desktop\Jesús Sosa.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52" y="1474376"/>
            <a:ext cx="1799465" cy="1886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3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Shape 600"/>
          <p:cNvGraphicFramePr/>
          <p:nvPr>
            <p:extLst>
              <p:ext uri="{D42A27DB-BD31-4B8C-83A1-F6EECF244321}">
                <p14:modId xmlns:p14="http://schemas.microsoft.com/office/powerpoint/2010/main" val="3250977863"/>
              </p:ext>
            </p:extLst>
          </p:nvPr>
        </p:nvGraphicFramePr>
        <p:xfrm>
          <a:off x="35497" y="3212976"/>
          <a:ext cx="9069814" cy="3528392"/>
        </p:xfrm>
        <a:graphic>
          <a:graphicData uri="http://schemas.openxmlformats.org/drawingml/2006/table">
            <a:tbl>
              <a:tblPr>
                <a:noFill/>
                <a:tableStyleId>{5B60FB8B-1F91-41A3-A708-3DEB35DC4975}</a:tableStyleId>
              </a:tblPr>
              <a:tblGrid>
                <a:gridCol w="3215148">
                  <a:extLst>
                    <a:ext uri="{9D8B030D-6E8A-4147-A177-3AD203B41FA5}">
                      <a16:colId xmlns="" xmlns:a16="http://schemas.microsoft.com/office/drawing/2014/main" val="20000"/>
                    </a:ext>
                  </a:extLst>
                </a:gridCol>
                <a:gridCol w="2849790">
                  <a:extLst>
                    <a:ext uri="{9D8B030D-6E8A-4147-A177-3AD203B41FA5}">
                      <a16:colId xmlns="" xmlns:a16="http://schemas.microsoft.com/office/drawing/2014/main" val="20001"/>
                    </a:ext>
                  </a:extLst>
                </a:gridCol>
                <a:gridCol w="3004876">
                  <a:extLst>
                    <a:ext uri="{9D8B030D-6E8A-4147-A177-3AD203B41FA5}">
                      <a16:colId xmlns="" xmlns:a16="http://schemas.microsoft.com/office/drawing/2014/main" val="20002"/>
                    </a:ext>
                  </a:extLst>
                </a:gridCol>
              </a:tblGrid>
              <a:tr h="809849">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10 h</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8h 18min</a:t>
                      </a: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230979">
                <a:tc>
                  <a:txBody>
                    <a:bodyPr/>
                    <a:lstStyle/>
                    <a:p>
                      <a:pPr marL="0" lvl="0" indent="0" algn="ctr">
                        <a:spcBef>
                          <a:spcPts val="0"/>
                        </a:spcBef>
                        <a:spcAft>
                          <a:spcPts val="0"/>
                        </a:spcAft>
                        <a:buNone/>
                      </a:pPr>
                      <a:r>
                        <a:rPr lang="es-ES" sz="3200" b="0" dirty="0" smtClean="0">
                          <a:solidFill>
                            <a:srgbClr val="3C78D8"/>
                          </a:solidFill>
                          <a:latin typeface="Dosis"/>
                          <a:ea typeface="Dosis"/>
                          <a:cs typeface="Dosis"/>
                          <a:sym typeface="Dosis"/>
                        </a:rPr>
                        <a:t>IFRAME</a:t>
                      </a:r>
                      <a:r>
                        <a:rPr lang="es-ES" sz="3200" b="0" baseline="0" dirty="0" smtClean="0">
                          <a:solidFill>
                            <a:srgbClr val="3C78D8"/>
                          </a:solidFill>
                          <a:latin typeface="Dosis"/>
                          <a:ea typeface="Dosis"/>
                          <a:cs typeface="Dosis"/>
                          <a:sym typeface="Dosis"/>
                        </a:rPr>
                        <a:t> </a:t>
                      </a:r>
                      <a:r>
                        <a:rPr lang="es-ES" sz="3200" b="0" dirty="0" smtClean="0">
                          <a:solidFill>
                            <a:srgbClr val="3C78D8"/>
                          </a:solidFill>
                          <a:latin typeface="Dosis"/>
                          <a:ea typeface="Dosis"/>
                          <a:cs typeface="Dosis"/>
                          <a:sym typeface="Dosis"/>
                        </a:rPr>
                        <a:t>SANDBOX &amp; REGEXP</a:t>
                      </a:r>
                      <a:endParaRPr sz="3200" b="0" dirty="0">
                        <a:solidFill>
                          <a:srgbClr val="3C78D8"/>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54 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r h="1487564">
                <a:tc gridSpan="3">
                  <a:txBody>
                    <a:bodyPr/>
                    <a:lstStyle/>
                    <a:p>
                      <a:pPr marL="0" lvl="0" indent="0" algn="ctr">
                        <a:spcBef>
                          <a:spcPts val="0"/>
                        </a:spcBef>
                        <a:spcAft>
                          <a:spcPts val="0"/>
                        </a:spcAft>
                        <a:buNone/>
                      </a:pPr>
                      <a:r>
                        <a:rPr lang="es-ES" sz="3200" b="0" dirty="0" smtClean="0">
                          <a:solidFill>
                            <a:srgbClr val="3D4965"/>
                          </a:solidFill>
                          <a:latin typeface="Dosis"/>
                          <a:ea typeface="Dosis"/>
                          <a:cs typeface="Dosis"/>
                          <a:sym typeface="Dosis"/>
                        </a:rPr>
                        <a:t>PROGRESS: 74%</a:t>
                      </a:r>
                    </a:p>
                    <a:p>
                      <a:pPr marL="0" lvl="0" indent="0" algn="ctr">
                        <a:spcBef>
                          <a:spcPts val="0"/>
                        </a:spcBef>
                        <a:spcAft>
                          <a:spcPts val="0"/>
                        </a:spcAft>
                        <a:buNone/>
                      </a:pPr>
                      <a:r>
                        <a:rPr lang="es-ES" sz="3200" b="0" dirty="0" smtClean="0">
                          <a:solidFill>
                            <a:srgbClr val="3D4965"/>
                          </a:solidFill>
                          <a:latin typeface="Dosis"/>
                          <a:ea typeface="Dosis"/>
                          <a:cs typeface="Dosis"/>
                          <a:sym typeface="Dosis"/>
                        </a:rPr>
                        <a:t>PERFORMANCE: 65%</a:t>
                      </a: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3"/>
                  </a:ext>
                </a:extLst>
              </a:tr>
            </a:tbl>
          </a:graphicData>
        </a:graphic>
      </p:graphicFrame>
      <p:sp>
        <p:nvSpPr>
          <p:cNvPr id="5" name="Shape 547"/>
          <p:cNvSpPr txBox="1">
            <a:spLocks/>
          </p:cNvSpPr>
          <p:nvPr/>
        </p:nvSpPr>
        <p:spPr>
          <a:xfrm>
            <a:off x="333540"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257417"/>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174258" y="1277016"/>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Jesús Sosa, Back-</a:t>
            </a:r>
            <a:r>
              <a:rPr lang="es-ES" sz="3600" dirty="0" err="1" smtClean="0"/>
              <a:t>End</a:t>
            </a:r>
            <a:r>
              <a:rPr lang="es-ES" sz="3600" dirty="0" smtClean="0"/>
              <a:t> </a:t>
            </a:r>
            <a:r>
              <a:rPr lang="es-ES" sz="3600" dirty="0" err="1" smtClean="0"/>
              <a:t>Developer</a:t>
            </a:r>
            <a:endParaRPr lang="es-ES" sz="3600" dirty="0"/>
          </a:p>
        </p:txBody>
      </p:sp>
      <p:sp>
        <p:nvSpPr>
          <p:cNvPr id="10" name="Shape 580"/>
          <p:cNvSpPr txBox="1">
            <a:spLocks/>
          </p:cNvSpPr>
          <p:nvPr/>
        </p:nvSpPr>
        <p:spPr>
          <a:xfrm>
            <a:off x="3174258" y="2564904"/>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5961033" y="2600907"/>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2" name="Picture 2" descr="C:\Users\ALVARO\Desktop\Jesús Sos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640" y="1460269"/>
            <a:ext cx="1589435" cy="1666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874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pic>
        <p:nvPicPr>
          <p:cNvPr id="4"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00" name="Shape 600"/>
          <p:cNvGraphicFramePr/>
          <p:nvPr>
            <p:extLst>
              <p:ext uri="{D42A27DB-BD31-4B8C-83A1-F6EECF244321}">
                <p14:modId xmlns:p14="http://schemas.microsoft.com/office/powerpoint/2010/main" val="291881520"/>
              </p:ext>
            </p:extLst>
          </p:nvPr>
        </p:nvGraphicFramePr>
        <p:xfrm>
          <a:off x="25896" y="3501008"/>
          <a:ext cx="8856983" cy="2880319"/>
        </p:xfrm>
        <a:graphic>
          <a:graphicData uri="http://schemas.openxmlformats.org/drawingml/2006/table">
            <a:tbl>
              <a:tblPr>
                <a:noFill/>
                <a:tableStyleId>{5B60FB8B-1F91-41A3-A708-3DEB35DC4975}</a:tableStyleId>
              </a:tblPr>
              <a:tblGrid>
                <a:gridCol w="3168352">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2880319">
                  <a:extLst>
                    <a:ext uri="{9D8B030D-6E8A-4147-A177-3AD203B41FA5}">
                      <a16:colId xmlns="" xmlns:a16="http://schemas.microsoft.com/office/drawing/2014/main" val="20002"/>
                    </a:ext>
                  </a:extLst>
                </a:gridCol>
              </a:tblGrid>
              <a:tr h="1440482">
                <a:tc>
                  <a:txBody>
                    <a:bodyPr/>
                    <a:lstStyle/>
                    <a:p>
                      <a:pPr marL="0" lvl="0" indent="0" algn="just">
                        <a:spcBef>
                          <a:spcPts val="0"/>
                        </a:spcBef>
                        <a:spcAft>
                          <a:spcPts val="0"/>
                        </a:spcAft>
                        <a:buNone/>
                      </a:pPr>
                      <a:endParaRPr sz="3800" b="0" dirty="0">
                        <a:solidFill>
                          <a:srgbClr val="3C78D8"/>
                        </a:solidFill>
                        <a:latin typeface="Dosis"/>
                        <a:ea typeface="Dosis"/>
                        <a:cs typeface="Dosis"/>
                        <a:sym typeface="Dosis"/>
                      </a:endParaRPr>
                    </a:p>
                  </a:txBody>
                  <a:tcPr marL="91425" marR="91425" marT="91433" marB="91433" anchor="ctr">
                    <a:lnL w="9525" cap="flat" cmpd="sng">
                      <a:solidFill>
                        <a:srgbClr val="1C4587"/>
                      </a:solidFill>
                      <a:prstDash val="solid"/>
                      <a:round/>
                      <a:headEnd type="none" w="sm" len="sm"/>
                      <a:tailEnd type="none" w="sm" len="sm"/>
                    </a:lnL>
                    <a:lnR w="9525" cap="flat" cmpd="sng" algn="ctr">
                      <a:solidFill>
                        <a:srgbClr val="1C4587"/>
                      </a:solidFill>
                      <a:prstDash val="solid"/>
                      <a:round/>
                      <a:headEnd type="none" w="sm" len="sm"/>
                      <a:tailEnd type="none" w="sm" len="sm"/>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27h</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30h 34min</a:t>
                      </a:r>
                      <a:endParaRPr sz="38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1"/>
                  </a:ext>
                </a:extLst>
              </a:tr>
              <a:tr h="1439837">
                <a:tc gridSpan="3">
                  <a:txBody>
                    <a:bodyPr/>
                    <a:lstStyle/>
                    <a:p>
                      <a:pPr marL="0" lvl="0" indent="0" algn="ctr">
                        <a:spcBef>
                          <a:spcPts val="0"/>
                        </a:spcBef>
                        <a:spcAft>
                          <a:spcPts val="0"/>
                        </a:spcAft>
                        <a:buNone/>
                      </a:pPr>
                      <a:r>
                        <a:rPr lang="es-ES" sz="3800" b="0" dirty="0">
                          <a:solidFill>
                            <a:srgbClr val="3D4965"/>
                          </a:solidFill>
                          <a:latin typeface="Dosis"/>
                          <a:ea typeface="Dosis"/>
                          <a:cs typeface="Dosis"/>
                          <a:sym typeface="Dosis"/>
                        </a:rPr>
                        <a:t>PROGRESS: 74%</a:t>
                      </a:r>
                    </a:p>
                    <a:p>
                      <a:pPr marL="0" lvl="0" indent="0" algn="ctr">
                        <a:spcBef>
                          <a:spcPts val="0"/>
                        </a:spcBef>
                        <a:spcAft>
                          <a:spcPts val="0"/>
                        </a:spcAft>
                        <a:buNone/>
                      </a:pPr>
                      <a:r>
                        <a:rPr lang="es-ES" sz="3800" b="0" dirty="0">
                          <a:solidFill>
                            <a:srgbClr val="3D4965"/>
                          </a:solidFill>
                          <a:latin typeface="Dosis"/>
                          <a:ea typeface="Dosis"/>
                          <a:cs typeface="Dosis"/>
                          <a:sym typeface="Dosis"/>
                        </a:rPr>
                        <a:t>PERFORMANCE: 65%</a:t>
                      </a:r>
                      <a:endParaRPr sz="38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5200" b="0" dirty="0">
                        <a:solidFill>
                          <a:srgbClr val="3D4965"/>
                        </a:solidFill>
                        <a:latin typeface="Dosis"/>
                        <a:ea typeface="Dosis"/>
                        <a:cs typeface="Dosis"/>
                        <a:sym typeface="Dosis"/>
                      </a:endParaRPr>
                    </a:p>
                  </a:txBody>
                  <a:tcPr marL="91425" marR="91425" marT="91433" marB="91433" anchor="ctr">
                    <a:lnL w="9525" cap="flat" cmpd="sng" algn="ctr">
                      <a:solidFill>
                        <a:srgbClr val="1C4587"/>
                      </a:solidFill>
                      <a:prstDash val="solid"/>
                      <a:round/>
                      <a:headEnd type="none" w="sm" len="sm"/>
                      <a:tailEnd type="none" w="sm" len="sm"/>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tc hMerge="1">
                  <a:txBody>
                    <a:bodyPr/>
                    <a:lstStyle/>
                    <a:p>
                      <a:pPr marL="0" lvl="0" indent="0" algn="ctr">
                        <a:spcBef>
                          <a:spcPts val="0"/>
                        </a:spcBef>
                        <a:spcAft>
                          <a:spcPts val="0"/>
                        </a:spcAft>
                        <a:buNone/>
                      </a:pPr>
                      <a:endParaRPr sz="6000" b="0" dirty="0">
                        <a:solidFill>
                          <a:srgbClr val="3D4965"/>
                        </a:solidFill>
                        <a:latin typeface="Dosis"/>
                        <a:ea typeface="Dosis"/>
                        <a:cs typeface="Dosis"/>
                        <a:sym typeface="Dosis"/>
                      </a:endParaRPr>
                    </a:p>
                  </a:txBody>
                  <a:tcPr marL="91425" marR="91425" marT="91433" marB="91433"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9525" cap="flat" cmpd="sng" algn="ctr">
                      <a:solidFill>
                        <a:srgbClr val="1C4587"/>
                      </a:solidFill>
                      <a:prstDash val="solid"/>
                      <a:round/>
                      <a:headEnd type="none" w="sm" len="sm"/>
                      <a:tailEnd type="none" w="sm" len="sm"/>
                    </a:lnT>
                    <a:lnB w="9525" cap="flat" cmpd="sng" algn="ctr">
                      <a:solidFill>
                        <a:srgbClr val="1C4587"/>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
        <p:nvSpPr>
          <p:cNvPr id="5" name="Shape 547"/>
          <p:cNvSpPr txBox="1">
            <a:spLocks/>
          </p:cNvSpPr>
          <p:nvPr/>
        </p:nvSpPr>
        <p:spPr>
          <a:xfrm>
            <a:off x="333540" y="62462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27</a:t>
            </a:r>
          </a:p>
        </p:txBody>
      </p:sp>
      <p:pic>
        <p:nvPicPr>
          <p:cNvPr id="1026" name="Picture 2" descr="C:\Users\ALVARO\Desktop\índic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227" y="3928850"/>
            <a:ext cx="2451612" cy="666534"/>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80"/>
          <p:cNvSpPr txBox="1">
            <a:spLocks/>
          </p:cNvSpPr>
          <p:nvPr/>
        </p:nvSpPr>
        <p:spPr>
          <a:xfrm>
            <a:off x="3275856" y="1469231"/>
            <a:ext cx="6140400" cy="1016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buFont typeface="Dosis"/>
              <a:buNone/>
            </a:pPr>
            <a:r>
              <a:rPr lang="es-ES" sz="3600" dirty="0" smtClean="0"/>
              <a:t>Álvaro Sánchez, Back-</a:t>
            </a:r>
            <a:r>
              <a:rPr lang="es-ES" sz="3600" dirty="0" err="1" smtClean="0"/>
              <a:t>End</a:t>
            </a:r>
            <a:r>
              <a:rPr lang="es-ES" sz="3600" dirty="0" smtClean="0"/>
              <a:t> </a:t>
            </a:r>
            <a:r>
              <a:rPr lang="es-ES" sz="3600" dirty="0" err="1" smtClean="0"/>
              <a:t>Developer</a:t>
            </a:r>
            <a:endParaRPr lang="es-ES" sz="3600" dirty="0"/>
          </a:p>
        </p:txBody>
      </p:sp>
      <p:sp>
        <p:nvSpPr>
          <p:cNvPr id="10" name="Shape 580"/>
          <p:cNvSpPr txBox="1">
            <a:spLocks/>
          </p:cNvSpPr>
          <p:nvPr/>
        </p:nvSpPr>
        <p:spPr>
          <a:xfrm>
            <a:off x="3155218" y="2776709"/>
            <a:ext cx="2924301" cy="7285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ESTIMATED</a:t>
            </a:r>
          </a:p>
        </p:txBody>
      </p:sp>
      <p:sp>
        <p:nvSpPr>
          <p:cNvPr id="11" name="Shape 580"/>
          <p:cNvSpPr txBox="1">
            <a:spLocks/>
          </p:cNvSpPr>
          <p:nvPr/>
        </p:nvSpPr>
        <p:spPr>
          <a:xfrm>
            <a:off x="6002446" y="2812712"/>
            <a:ext cx="2924301" cy="656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0" indent="0" algn="ctr">
              <a:buFont typeface="Dosis"/>
              <a:buNone/>
            </a:pPr>
            <a:r>
              <a:rPr lang="es-ES" sz="3600" dirty="0"/>
              <a:t>REAL</a:t>
            </a:r>
          </a:p>
        </p:txBody>
      </p:sp>
      <p:sp>
        <p:nvSpPr>
          <p:cNvPr id="13"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Personal Tasks</a:t>
            </a:r>
            <a:endParaRPr sz="4800" dirty="0"/>
          </a:p>
        </p:txBody>
      </p:sp>
      <p:pic>
        <p:nvPicPr>
          <p:cNvPr id="12" name="Picture 3" descr="C:\Users\ALVARO\Desktop\Álvaro Sánche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059" y="1469231"/>
            <a:ext cx="1944216" cy="1830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847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4" y="300033"/>
            <a:ext cx="8216563" cy="1143200"/>
          </a:xfrm>
          <a:prstGeom prst="rect">
            <a:avLst/>
          </a:prstGeom>
        </p:spPr>
        <p:txBody>
          <a:bodyPr spcFirstLastPara="1" wrap="square" lIns="91425" tIns="91425" rIns="91425" bIns="91425" anchor="b" anchorCtr="0">
            <a:noAutofit/>
          </a:bodyPr>
          <a:lstStyle/>
          <a:p>
            <a:pPr lvl="0"/>
            <a:r>
              <a:rPr lang="en" sz="4800" dirty="0" smtClean="0"/>
              <a:t>Group’s Hour Deviation</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38</a:t>
            </a:r>
          </a:p>
        </p:txBody>
      </p:sp>
      <p:graphicFrame>
        <p:nvGraphicFramePr>
          <p:cNvPr id="14" name="2 Gráfico"/>
          <p:cNvGraphicFramePr>
            <a:graphicFrameLocks/>
          </p:cNvGraphicFramePr>
          <p:nvPr>
            <p:extLst>
              <p:ext uri="{D42A27DB-BD31-4B8C-83A1-F6EECF244321}">
                <p14:modId xmlns:p14="http://schemas.microsoft.com/office/powerpoint/2010/main" val="402050222"/>
              </p:ext>
            </p:extLst>
          </p:nvPr>
        </p:nvGraphicFramePr>
        <p:xfrm>
          <a:off x="0" y="1340768"/>
          <a:ext cx="9144000" cy="505364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6106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a:t>
            </a:r>
          </a:p>
        </p:txBody>
      </p:sp>
      <p:pic>
        <p:nvPicPr>
          <p:cNvPr id="1026" name="Picture 2" descr="Resultado de imagen de JF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980728"/>
            <a:ext cx="7050810" cy="4696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964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Contingency Plan</a:t>
            </a:r>
            <a:endParaRPr sz="4800" dirty="0"/>
          </a:p>
        </p:txBody>
      </p:sp>
      <p:pic>
        <p:nvPicPr>
          <p:cNvPr id="7"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47"/>
          <p:cNvSpPr txBox="1">
            <a:spLocks/>
          </p:cNvSpPr>
          <p:nvPr/>
        </p:nvSpPr>
        <p:spPr>
          <a:xfrm>
            <a:off x="360745" y="6074840"/>
            <a:ext cx="937235"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39</a:t>
            </a:r>
          </a:p>
        </p:txBody>
      </p:sp>
      <p:sp>
        <p:nvSpPr>
          <p:cNvPr id="10" name="Shape 548"/>
          <p:cNvSpPr txBox="1">
            <a:spLocks noGrp="1"/>
          </p:cNvSpPr>
          <p:nvPr>
            <p:ph type="body" idx="1"/>
          </p:nvPr>
        </p:nvSpPr>
        <p:spPr>
          <a:xfrm>
            <a:off x="1835696" y="1484784"/>
            <a:ext cx="5184576" cy="1320147"/>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err="1" smtClean="0"/>
              <a:t>Punishments</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
        <p:nvSpPr>
          <p:cNvPr id="11" name="Shape 625"/>
          <p:cNvSpPr txBox="1">
            <a:spLocks/>
          </p:cNvSpPr>
          <p:nvPr/>
        </p:nvSpPr>
        <p:spPr>
          <a:xfrm>
            <a:off x="3779911" y="2917508"/>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2" name="Shape 548"/>
          <p:cNvSpPr txBox="1">
            <a:spLocks/>
          </p:cNvSpPr>
          <p:nvPr/>
        </p:nvSpPr>
        <p:spPr>
          <a:xfrm>
            <a:off x="1753741" y="3280418"/>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a:t>Team</a:t>
            </a:r>
            <a:r>
              <a:rPr lang="es-ES" sz="6000" dirty="0"/>
              <a:t> </a:t>
            </a:r>
            <a:r>
              <a:rPr lang="es-ES" sz="6000" dirty="0" err="1" smtClean="0"/>
              <a:t>Building</a:t>
            </a:r>
            <a:endParaRPr lang="es-ES" sz="6000" dirty="0"/>
          </a:p>
        </p:txBody>
      </p:sp>
      <p:sp>
        <p:nvSpPr>
          <p:cNvPr id="13" name="Shape 625"/>
          <p:cNvSpPr txBox="1">
            <a:spLocks/>
          </p:cNvSpPr>
          <p:nvPr/>
        </p:nvSpPr>
        <p:spPr>
          <a:xfrm>
            <a:off x="3779911" y="4494045"/>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4" name="Shape 548"/>
          <p:cNvSpPr txBox="1">
            <a:spLocks/>
          </p:cNvSpPr>
          <p:nvPr/>
        </p:nvSpPr>
        <p:spPr>
          <a:xfrm>
            <a:off x="1835696" y="4856955"/>
            <a:ext cx="5184576" cy="13201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rgbClr val="3D4965"/>
              </a:buClr>
              <a:buSzPts val="2500"/>
              <a:buFont typeface="Dosis"/>
              <a:buChar char="✘"/>
              <a:defRPr sz="2500" b="0" i="0" u="none" strike="noStrike" cap="none">
                <a:solidFill>
                  <a:srgbClr val="3D4965"/>
                </a:solidFill>
                <a:latin typeface="Dosis"/>
                <a:ea typeface="Dosis"/>
                <a:cs typeface="Dosis"/>
                <a:sym typeface="Dosis"/>
              </a:defRPr>
            </a:lvl1pPr>
            <a:lvl2pPr marL="914400" marR="0" lvl="1"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2pPr>
            <a:lvl3pPr marL="1371600" marR="0" lvl="2" indent="-355600" algn="l" rtl="0">
              <a:lnSpc>
                <a:spcPct val="100000"/>
              </a:lnSpc>
              <a:spcBef>
                <a:spcPts val="0"/>
              </a:spcBef>
              <a:spcAft>
                <a:spcPts val="0"/>
              </a:spcAft>
              <a:buClr>
                <a:srgbClr val="3D4965"/>
              </a:buClr>
              <a:buSzPts val="2000"/>
              <a:buFont typeface="Dosis"/>
              <a:buChar char="■"/>
              <a:defRPr sz="2000" b="0" i="0" u="none" strike="noStrike" cap="none">
                <a:solidFill>
                  <a:srgbClr val="3D4965"/>
                </a:solidFill>
                <a:latin typeface="Dosis"/>
                <a:ea typeface="Dosis"/>
                <a:cs typeface="Dosis"/>
                <a:sym typeface="Dosis"/>
              </a:defRPr>
            </a:lvl3pPr>
            <a:lvl4pPr marL="1828800" marR="0" lvl="3"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4pPr>
            <a:lvl5pPr marL="2286000" marR="0" lvl="4"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5pPr>
            <a:lvl6pPr marL="2743200" marR="0" lvl="5"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6pPr>
            <a:lvl7pPr marL="3200400" marR="0" lvl="6"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7pPr>
            <a:lvl8pPr marL="3657600" marR="0" lvl="7"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8pPr>
            <a:lvl9pPr marL="4114800" marR="0" lvl="8" indent="-342900" algn="l" rtl="0">
              <a:lnSpc>
                <a:spcPct val="100000"/>
              </a:lnSpc>
              <a:spcBef>
                <a:spcPts val="0"/>
              </a:spcBef>
              <a:spcAft>
                <a:spcPts val="0"/>
              </a:spcAft>
              <a:buClr>
                <a:srgbClr val="3D4965"/>
              </a:buClr>
              <a:buSzPts val="1800"/>
              <a:buFont typeface="Dosis"/>
              <a:buChar char="■"/>
              <a:defRPr sz="1800" b="0" i="0" u="none" strike="noStrike" cap="none">
                <a:solidFill>
                  <a:srgbClr val="3D4965"/>
                </a:solidFill>
                <a:latin typeface="Dosis"/>
                <a:ea typeface="Dosis"/>
                <a:cs typeface="Dosis"/>
                <a:sym typeface="Dosis"/>
              </a:defRPr>
            </a:lvl9pPr>
          </a:lstStyle>
          <a:p>
            <a:pPr marL="69850" indent="0" algn="ctr">
              <a:spcBef>
                <a:spcPts val="0"/>
              </a:spcBef>
              <a:buFont typeface="Dosis"/>
              <a:buNone/>
            </a:pPr>
            <a:r>
              <a:rPr lang="es-ES" sz="6000" dirty="0" err="1" smtClean="0"/>
              <a:t>Task</a:t>
            </a:r>
            <a:r>
              <a:rPr lang="es-ES" sz="6000" dirty="0" err="1" smtClean="0"/>
              <a:t>s</a:t>
            </a:r>
            <a:r>
              <a:rPr lang="es-ES" sz="6000" dirty="0" smtClean="0"/>
              <a:t>’ </a:t>
            </a:r>
            <a:r>
              <a:rPr lang="es-ES" sz="6000" dirty="0" err="1" smtClean="0"/>
              <a:t>Distribution</a:t>
            </a:r>
            <a:endParaRPr lang="es-ES" sz="6000" dirty="0"/>
          </a:p>
        </p:txBody>
      </p:sp>
    </p:spTree>
    <p:extLst>
      <p:ext uri="{BB962C8B-B14F-4D97-AF65-F5344CB8AC3E}">
        <p14:creationId xmlns:p14="http://schemas.microsoft.com/office/powerpoint/2010/main" val="3726717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a:t>
            </a:r>
            <a:r>
              <a:rPr lang="es-ES" sz="6000" dirty="0"/>
              <a:t>in </a:t>
            </a:r>
            <a:r>
              <a:rPr lang="es-ES" sz="6000" dirty="0" err="1"/>
              <a:t>Progress</a:t>
            </a:r>
            <a:endParaRPr sz="6000" dirty="0"/>
          </a:p>
        </p:txBody>
      </p:sp>
    </p:spTree>
    <p:extLst>
      <p:ext uri="{BB962C8B-B14F-4D97-AF65-F5344CB8AC3E}">
        <p14:creationId xmlns:p14="http://schemas.microsoft.com/office/powerpoint/2010/main" val="1330352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Current Costs &amp; Time</a:t>
            </a:r>
            <a:endParaRPr sz="4800" dirty="0"/>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41</a:t>
            </a:r>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Shape 625"/>
          <p:cNvSpPr txBox="1">
            <a:spLocks/>
          </p:cNvSpPr>
          <p:nvPr/>
        </p:nvSpPr>
        <p:spPr>
          <a:xfrm>
            <a:off x="0" y="2481652"/>
            <a:ext cx="86838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0%</a:t>
            </a:r>
          </a:p>
        </p:txBody>
      </p:sp>
      <p:sp>
        <p:nvSpPr>
          <p:cNvPr id="16" name="Shape 625"/>
          <p:cNvSpPr txBox="1">
            <a:spLocks/>
          </p:cNvSpPr>
          <p:nvPr/>
        </p:nvSpPr>
        <p:spPr>
          <a:xfrm>
            <a:off x="7812359" y="2492896"/>
            <a:ext cx="1444451"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100%</a:t>
            </a:r>
          </a:p>
        </p:txBody>
      </p:sp>
      <p:sp>
        <p:nvSpPr>
          <p:cNvPr id="17" name="Shape 625"/>
          <p:cNvSpPr txBox="1">
            <a:spLocks/>
          </p:cNvSpPr>
          <p:nvPr/>
        </p:nvSpPr>
        <p:spPr>
          <a:xfrm>
            <a:off x="4162228" y="2439344"/>
            <a:ext cx="1154275" cy="7737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50%</a:t>
            </a:r>
          </a:p>
        </p:txBody>
      </p:sp>
      <p:sp>
        <p:nvSpPr>
          <p:cNvPr id="20" name="Shape 625"/>
          <p:cNvSpPr txBox="1">
            <a:spLocks/>
          </p:cNvSpPr>
          <p:nvPr/>
        </p:nvSpPr>
        <p:spPr>
          <a:xfrm>
            <a:off x="1393826" y="5617487"/>
            <a:ext cx="686768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Budgeted: €43%, </a:t>
            </a:r>
            <a:r>
              <a:rPr lang="en" sz="4000" dirty="0">
                <a:solidFill>
                  <a:srgbClr val="C55A11"/>
                </a:solidFill>
              </a:rPr>
              <a:t>43% h</a:t>
            </a:r>
          </a:p>
        </p:txBody>
      </p:sp>
      <p:sp>
        <p:nvSpPr>
          <p:cNvPr id="21" name="Shape 625"/>
          <p:cNvSpPr txBox="1">
            <a:spLocks/>
          </p:cNvSpPr>
          <p:nvPr/>
        </p:nvSpPr>
        <p:spPr>
          <a:xfrm>
            <a:off x="2289053" y="4971274"/>
            <a:ext cx="4807548"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Current: €49%, </a:t>
            </a:r>
            <a:r>
              <a:rPr lang="en" sz="4000" dirty="0">
                <a:solidFill>
                  <a:srgbClr val="C55A11"/>
                </a:solidFill>
              </a:rPr>
              <a:t>69% h</a:t>
            </a:r>
          </a:p>
        </p:txBody>
      </p:sp>
      <p:sp>
        <p:nvSpPr>
          <p:cNvPr id="22" name="Shape 625"/>
          <p:cNvSpPr txBox="1">
            <a:spLocks/>
          </p:cNvSpPr>
          <p:nvPr/>
        </p:nvSpPr>
        <p:spPr>
          <a:xfrm>
            <a:off x="3512931" y="3839911"/>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€14,3K</a:t>
            </a:r>
          </a:p>
        </p:txBody>
      </p:sp>
      <p:sp>
        <p:nvSpPr>
          <p:cNvPr id="24" name="Shape 625"/>
          <p:cNvSpPr txBox="1">
            <a:spLocks/>
          </p:cNvSpPr>
          <p:nvPr/>
        </p:nvSpPr>
        <p:spPr>
          <a:xfrm>
            <a:off x="7229693" y="3794033"/>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€29K</a:t>
            </a:r>
          </a:p>
        </p:txBody>
      </p:sp>
      <p:sp>
        <p:nvSpPr>
          <p:cNvPr id="18" name="Shape 625"/>
          <p:cNvSpPr txBox="1">
            <a:spLocks/>
          </p:cNvSpPr>
          <p:nvPr/>
        </p:nvSpPr>
        <p:spPr>
          <a:xfrm>
            <a:off x="4473458" y="4291266"/>
            <a:ext cx="1686089"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778 h</a:t>
            </a:r>
          </a:p>
        </p:txBody>
      </p:sp>
      <p:sp>
        <p:nvSpPr>
          <p:cNvPr id="19" name="Shape 625"/>
          <p:cNvSpPr txBox="1">
            <a:spLocks/>
          </p:cNvSpPr>
          <p:nvPr/>
        </p:nvSpPr>
        <p:spPr>
          <a:xfrm>
            <a:off x="7207616" y="4291266"/>
            <a:ext cx="2107797" cy="6891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solidFill>
                  <a:srgbClr val="C55A11"/>
                </a:solidFill>
              </a:rPr>
              <a:t>1120 h</a:t>
            </a:r>
          </a:p>
        </p:txBody>
      </p:sp>
      <p:pic>
        <p:nvPicPr>
          <p:cNvPr id="3075" name="Picture 3" descr="C:\Users\ALVARO\Downloads\Barra progres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19413"/>
            <a:ext cx="9144000" cy="101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023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Current Sprint’s SP</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42</a:t>
            </a:r>
          </a:p>
        </p:txBody>
      </p:sp>
      <p:pic>
        <p:nvPicPr>
          <p:cNvPr id="1031" name="Picture 7" descr="C:\Users\ALVARO\Downloads\image_2018-04-12_19-45-16(2) - cop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647" y="6074840"/>
            <a:ext cx="1604731" cy="8023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ALVARO\Downloads\image_2018-04-12_19-45-1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69" y="2175107"/>
            <a:ext cx="1665728" cy="33659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ALVARO\Downloads\image_2018-04-12_20-59-4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5850" y="1366207"/>
            <a:ext cx="7544622" cy="489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007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6"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4" y="300033"/>
            <a:ext cx="8072547" cy="1143200"/>
          </a:xfrm>
          <a:prstGeom prst="rect">
            <a:avLst/>
          </a:prstGeom>
        </p:spPr>
        <p:txBody>
          <a:bodyPr spcFirstLastPara="1" wrap="square" lIns="91425" tIns="91425" rIns="91425" bIns="91425" anchor="b" anchorCtr="0">
            <a:noAutofit/>
          </a:bodyPr>
          <a:lstStyle/>
          <a:p>
            <a:pPr lvl="0"/>
            <a:r>
              <a:rPr lang="en" sz="4800" dirty="0" smtClean="0"/>
              <a:t>Current Project’s Situation</a:t>
            </a:r>
            <a:endParaRPr sz="4800" dirty="0"/>
          </a:p>
        </p:txBody>
      </p:sp>
      <p:sp>
        <p:nvSpPr>
          <p:cNvPr id="2" name="AutoShape 5" descr="[Foto]"/>
          <p:cNvSpPr>
            <a:spLocks noChangeAspect="1" noChangeArrowheads="1"/>
          </p:cNvSpPr>
          <p:nvPr/>
        </p:nvSpPr>
        <p:spPr bwMode="auto">
          <a:xfrm>
            <a:off x="155575" y="-6175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7" descr="[Foto]"/>
          <p:cNvSpPr>
            <a:spLocks noChangeAspect="1" noChangeArrowheads="1"/>
          </p:cNvSpPr>
          <p:nvPr/>
        </p:nvSpPr>
        <p:spPr bwMode="auto">
          <a:xfrm>
            <a:off x="307975" y="-465138"/>
            <a:ext cx="2476500" cy="1295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3"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43</a:t>
            </a:r>
          </a:p>
        </p:txBody>
      </p:sp>
      <p:pic>
        <p:nvPicPr>
          <p:cNvPr id="2051" name="Picture 3" descr="C:\Users\ALVARO\Downloads\image_2018-04-12_21-00-09 - copia - copi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755" y="2129020"/>
            <a:ext cx="1108157" cy="3771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ALVARO\Downloads\image_2018-04-12_21-00-09 - cop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7" y="2086852"/>
            <a:ext cx="1401507" cy="3813423"/>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ALVARO\Downloads\image_2018-04-12_21-00-0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7903" y="6146060"/>
            <a:ext cx="1787588" cy="7119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ALVARO\Downloads\image_2018-04-12_21-31-5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3350" y="1647846"/>
            <a:ext cx="6818405" cy="462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619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Problems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44</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Resultado de imagen de Balanza ico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1772816"/>
            <a:ext cx="3653952" cy="3653952"/>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625"/>
          <p:cNvSpPr txBox="1">
            <a:spLocks/>
          </p:cNvSpPr>
          <p:nvPr/>
        </p:nvSpPr>
        <p:spPr>
          <a:xfrm>
            <a:off x="3897784" y="3068960"/>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548"/>
          <p:cNvSpPr txBox="1">
            <a:spLocks noGrp="1"/>
          </p:cNvSpPr>
          <p:nvPr>
            <p:ph type="body" idx="1"/>
          </p:nvPr>
        </p:nvSpPr>
        <p:spPr>
          <a:xfrm>
            <a:off x="5070026" y="1800776"/>
            <a:ext cx="4073974" cy="3744416"/>
          </a:xfrm>
          <a:prstGeom prst="rect">
            <a:avLst/>
          </a:prstGeom>
        </p:spPr>
        <p:txBody>
          <a:bodyPr spcFirstLastPara="1" wrap="square" lIns="91425" tIns="91425" rIns="91425" bIns="91425" anchor="t" anchorCtr="0">
            <a:noAutofit/>
          </a:bodyPr>
          <a:lstStyle/>
          <a:p>
            <a:pPr marL="69850" lvl="0" indent="0" algn="ctr">
              <a:spcBef>
                <a:spcPts val="0"/>
              </a:spcBef>
              <a:buNone/>
            </a:pPr>
            <a:r>
              <a:rPr lang="es-ES" sz="6000" dirty="0"/>
              <a:t>STORY</a:t>
            </a:r>
          </a:p>
          <a:p>
            <a:pPr marL="69850" lvl="0" indent="0" algn="ctr">
              <a:spcBef>
                <a:spcPts val="0"/>
              </a:spcBef>
              <a:buNone/>
            </a:pPr>
            <a:r>
              <a:rPr lang="es-ES" sz="6000" dirty="0" smtClean="0"/>
              <a:t>POINTS</a:t>
            </a:r>
          </a:p>
          <a:p>
            <a:pPr marL="69850" lvl="0" indent="0" algn="ctr">
              <a:spcBef>
                <a:spcPts val="0"/>
              </a:spcBef>
              <a:buNone/>
            </a:pPr>
            <a:r>
              <a:rPr lang="es-ES" sz="6000" dirty="0" smtClean="0"/>
              <a:t>&amp;</a:t>
            </a:r>
          </a:p>
          <a:p>
            <a:pPr marL="69850" lvl="0" indent="0" algn="ctr">
              <a:spcBef>
                <a:spcPts val="0"/>
              </a:spcBef>
              <a:buNone/>
            </a:pPr>
            <a:r>
              <a:rPr lang="es-ES" sz="6000" dirty="0" smtClean="0"/>
              <a:t>PRIORITIES</a:t>
            </a:r>
            <a:endParaRPr lang="es-ES" sz="6000" dirty="0"/>
          </a:p>
          <a:p>
            <a:pPr marL="69850" lvl="0" indent="0" algn="ctr">
              <a:spcBef>
                <a:spcPts val="0"/>
              </a:spcBef>
              <a:buNone/>
            </a:pPr>
            <a:r>
              <a:rPr lang="es-ES" sz="3000" dirty="0"/>
              <a:t> </a:t>
            </a:r>
          </a:p>
          <a:p>
            <a:pPr marL="457200" lvl="0" indent="-387350" rtl="0">
              <a:spcBef>
                <a:spcPts val="600"/>
              </a:spcBef>
              <a:spcAft>
                <a:spcPts val="0"/>
              </a:spcAft>
              <a:buSzPts val="2500"/>
              <a:buChar char="✘"/>
            </a:pPr>
            <a:endParaRPr lang="es-ES" sz="3000" dirty="0"/>
          </a:p>
          <a:p>
            <a:pPr marL="69850" lvl="0" indent="0" rtl="0">
              <a:spcBef>
                <a:spcPts val="600"/>
              </a:spcBef>
              <a:spcAft>
                <a:spcPts val="0"/>
              </a:spcAft>
              <a:buSzPts val="2500"/>
              <a:buNone/>
            </a:pPr>
            <a:endParaRPr lang="es-ES" sz="3000" dirty="0"/>
          </a:p>
          <a:p>
            <a:pPr marL="69850" lvl="0" indent="0" rtl="0">
              <a:spcBef>
                <a:spcPts val="600"/>
              </a:spcBef>
              <a:spcAft>
                <a:spcPts val="0"/>
              </a:spcAft>
              <a:buSzPts val="2500"/>
              <a:buNone/>
            </a:pPr>
            <a:endParaRPr sz="3000" dirty="0"/>
          </a:p>
          <a:p>
            <a:pPr marL="0" lvl="0" indent="0" rtl="0">
              <a:spcBef>
                <a:spcPts val="600"/>
              </a:spcBef>
              <a:spcAft>
                <a:spcPts val="0"/>
              </a:spcAft>
              <a:buNone/>
            </a:pPr>
            <a:endParaRPr dirty="0"/>
          </a:p>
        </p:txBody>
      </p:sp>
    </p:spTree>
    <p:extLst>
      <p:ext uri="{BB962C8B-B14F-4D97-AF65-F5344CB8AC3E}">
        <p14:creationId xmlns:p14="http://schemas.microsoft.com/office/powerpoint/2010/main" val="3040338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45</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6" name="Picture 2" descr="Resultado de imagen de checkli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199" y="1602503"/>
            <a:ext cx="2641418" cy="22640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8" descr="django_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 y="4230343"/>
            <a:ext cx="3292079" cy="17097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Picture 15" descr="C:\Users\ALVARO\Desktop\2b0baac2-e329-40a7-8518-d76434a0dd6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1543505"/>
            <a:ext cx="2294615" cy="22946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Resultado de imagen de Excel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0110" y="4149079"/>
            <a:ext cx="2203527" cy="21638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sultado de imagen de Bootstra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44558" y="1196752"/>
            <a:ext cx="3168352"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Resultado de imagen de Securit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8184" y="4131279"/>
            <a:ext cx="1858811" cy="2636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382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46</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Meeting with schools</a:t>
            </a:r>
          </a:p>
        </p:txBody>
      </p:sp>
    </p:spTree>
    <p:extLst>
      <p:ext uri="{BB962C8B-B14F-4D97-AF65-F5344CB8AC3E}">
        <p14:creationId xmlns:p14="http://schemas.microsoft.com/office/powerpoint/2010/main" val="3346823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dirty="0"/>
              <a:t>Things </a:t>
            </a:r>
            <a:r>
              <a:rPr lang="es-ES" sz="6000" dirty="0"/>
              <a:t>to do</a:t>
            </a:r>
            <a:endParaRPr sz="6000" dirty="0"/>
          </a:p>
        </p:txBody>
      </p:sp>
    </p:spTree>
    <p:extLst>
      <p:ext uri="{BB962C8B-B14F-4D97-AF65-F5344CB8AC3E}">
        <p14:creationId xmlns:p14="http://schemas.microsoft.com/office/powerpoint/2010/main" val="3858335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Problems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48</a:t>
            </a:r>
          </a:p>
        </p:txBody>
      </p:sp>
      <p:pic>
        <p:nvPicPr>
          <p:cNvPr id="10"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ALVARO\Desktop\poblem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2273230"/>
            <a:ext cx="6192688" cy="413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6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a:t>
            </a:r>
          </a:p>
        </p:txBody>
      </p:sp>
      <p:pic>
        <p:nvPicPr>
          <p:cNvPr id="2052"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052736"/>
            <a:ext cx="6912768" cy="4596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16" name="Picture 6" descr="Resultado de imagen de Secur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3951501"/>
            <a:ext cx="1858811" cy="263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5" descr="C:\Users\ALVARO\Desktop\2b0baac2-e329-40a7-8518-d76434a0dd6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1394669"/>
            <a:ext cx="2592288" cy="25922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6567" y="1553405"/>
            <a:ext cx="2274815" cy="2274815"/>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49</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Resultado de imagen de checkli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0416" y="4011181"/>
            <a:ext cx="2699795" cy="2314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2192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Features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50</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8" name="Picture 8" descr="django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2204864"/>
            <a:ext cx="3918400" cy="20350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2" descr="Resultado de imagen de Excel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2048484"/>
            <a:ext cx="2390809" cy="234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72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Pilot Plan</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51</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7" name="Picture 2" descr="C:\Users\ALVARO\Downloads\Plan de Pilotaje Fase 2 Paso 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76872"/>
            <a:ext cx="8396160" cy="285576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625"/>
          <p:cNvSpPr txBox="1">
            <a:spLocks/>
          </p:cNvSpPr>
          <p:nvPr/>
        </p:nvSpPr>
        <p:spPr>
          <a:xfrm>
            <a:off x="1303040" y="5177609"/>
            <a:ext cx="6869360"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Meeting with schools</a:t>
            </a:r>
          </a:p>
        </p:txBody>
      </p:sp>
    </p:spTree>
    <p:extLst>
      <p:ext uri="{BB962C8B-B14F-4D97-AF65-F5344CB8AC3E}">
        <p14:creationId xmlns:p14="http://schemas.microsoft.com/office/powerpoint/2010/main" val="1997486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4108" name="Picture 12" descr="Resultado de imagen de Checkl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536517"/>
            <a:ext cx="3767674" cy="3947087"/>
          </a:xfrm>
          <a:prstGeom prst="rect">
            <a:avLst/>
          </a:prstGeom>
          <a:noFill/>
          <a:extLst>
            <a:ext uri="{909E8E84-426E-40DD-AFC4-6F175D3DCCD1}">
              <a14:hiddenFill xmlns:a14="http://schemas.microsoft.com/office/drawing/2010/main">
                <a:solidFill>
                  <a:srgbClr val="FFFFFF"/>
                </a:solidFill>
              </a14:hiddenFill>
            </a:ext>
          </a:extLst>
        </p:spPr>
      </p:pic>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smtClean="0"/>
              <a:t>Feedback Analysis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52</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AutoShape 2" descr="Resultado de imagen de PDF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4" descr="Resultado de imagen de PDF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Resultado de imagen de Checklis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106" name="Picture 10" descr="Resultado de imagen de PDF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 y="1916832"/>
            <a:ext cx="3687096" cy="3618507"/>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80"/>
          <p:cNvSpPr txBox="1">
            <a:spLocks noGrp="1"/>
          </p:cNvSpPr>
          <p:nvPr>
            <p:ph type="body" idx="1"/>
          </p:nvPr>
        </p:nvSpPr>
        <p:spPr>
          <a:xfrm>
            <a:off x="2585983" y="5458308"/>
            <a:ext cx="3672408"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smtClean="0"/>
              <a:t>DASHBOARD</a:t>
            </a:r>
            <a:endParaRPr lang="es-ES" sz="5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725704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ES" sz="6000" dirty="0" err="1"/>
              <a:t>Conclusions</a:t>
            </a:r>
            <a:endParaRPr sz="6000" dirty="0"/>
          </a:p>
        </p:txBody>
      </p:sp>
    </p:spTree>
    <p:extLst>
      <p:ext uri="{BB962C8B-B14F-4D97-AF65-F5344CB8AC3E}">
        <p14:creationId xmlns:p14="http://schemas.microsoft.com/office/powerpoint/2010/main" val="3001207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Shape 579"/>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Conclusions</a:t>
            </a:r>
            <a:endParaRPr sz="4800" dirty="0"/>
          </a:p>
        </p:txBody>
      </p:sp>
      <p:sp>
        <p:nvSpPr>
          <p:cNvPr id="2" name="AutoShape 2" descr="Resultado de imagen de Angular"/>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Resultado de imagen de Angular"/>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Resultado de imagen de Angular"/>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54</a:t>
            </a:r>
          </a:p>
        </p:txBody>
      </p:sp>
      <p:sp>
        <p:nvSpPr>
          <p:cNvPr id="5" name="AutoShape 2" descr="Resultado de imagen de Security"/>
          <p:cNvSpPr>
            <a:spLocks noChangeAspect="1" noChangeArrowheads="1"/>
          </p:cNvSpPr>
          <p:nvPr/>
        </p:nvSpPr>
        <p:spPr bwMode="auto">
          <a:xfrm>
            <a:off x="155575" y="-23383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Resultado de imagen de Security"/>
          <p:cNvSpPr>
            <a:spLocks noChangeAspect="1" noChangeArrowheads="1"/>
          </p:cNvSpPr>
          <p:nvPr/>
        </p:nvSpPr>
        <p:spPr bwMode="auto">
          <a:xfrm>
            <a:off x="307975" y="-2185988"/>
            <a:ext cx="4876800" cy="4876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1" name="Picture 3" descr="C:\Users\ALVARO\Desktop\senal-peligro-obra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484784"/>
            <a:ext cx="4629571" cy="4176464"/>
          </a:xfrm>
          <a:prstGeom prst="rect">
            <a:avLst/>
          </a:prstGeom>
          <a:noFill/>
          <a:extLst>
            <a:ext uri="{909E8E84-426E-40DD-AFC4-6F175D3DCCD1}">
              <a14:hiddenFill xmlns:a14="http://schemas.microsoft.com/office/drawing/2010/main">
                <a:solidFill>
                  <a:srgbClr val="FFFFFF"/>
                </a:solidFill>
              </a14:hiddenFill>
            </a:ext>
          </a:extLst>
        </p:spPr>
      </p:pic>
      <p:sp>
        <p:nvSpPr>
          <p:cNvPr id="15" name="Shape 580"/>
          <p:cNvSpPr txBox="1">
            <a:spLocks noGrp="1"/>
          </p:cNvSpPr>
          <p:nvPr>
            <p:ph type="body" idx="1"/>
          </p:nvPr>
        </p:nvSpPr>
        <p:spPr>
          <a:xfrm>
            <a:off x="1619672" y="5570784"/>
            <a:ext cx="6192688" cy="100811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sz="5600" dirty="0" smtClean="0"/>
              <a:t>WORK IN PROGRESS</a:t>
            </a:r>
            <a:endParaRPr lang="es-ES" sz="5600" dirty="0"/>
          </a:p>
          <a:p>
            <a:pPr marL="0" lvl="0" indent="0" rtl="0">
              <a:spcBef>
                <a:spcPts val="600"/>
              </a:spcBef>
              <a:spcAft>
                <a:spcPts val="0"/>
              </a:spcAft>
              <a:buNone/>
            </a:pPr>
            <a:endParaRPr sz="3000" dirty="0"/>
          </a:p>
        </p:txBody>
      </p:sp>
    </p:spTree>
    <p:extLst>
      <p:ext uri="{BB962C8B-B14F-4D97-AF65-F5344CB8AC3E}">
        <p14:creationId xmlns:p14="http://schemas.microsoft.com/office/powerpoint/2010/main" val="2109298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13315" name="Picture 3" descr="C:\Users\ALVARO\Downloads\abf03e56a4ad41e1b040f02ba17f548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250120"/>
            <a:ext cx="2171502" cy="2599961"/>
          </a:xfrm>
          <a:prstGeom prst="rect">
            <a:avLst/>
          </a:prstGeom>
          <a:noFill/>
          <a:extLst>
            <a:ext uri="{909E8E84-426E-40DD-AFC4-6F175D3DCCD1}">
              <a14:hiddenFill xmlns:a14="http://schemas.microsoft.com/office/drawing/2010/main">
                <a:solidFill>
                  <a:srgbClr val="FFFFFF"/>
                </a:solidFill>
              </a14:hiddenFill>
            </a:ext>
          </a:extLst>
        </p:spPr>
      </p:pic>
      <p:sp>
        <p:nvSpPr>
          <p:cNvPr id="702" name="Shape 702"/>
          <p:cNvSpPr txBox="1">
            <a:spLocks noGrp="1"/>
          </p:cNvSpPr>
          <p:nvPr>
            <p:ph type="ctrTitle" idx="4294967295"/>
          </p:nvPr>
        </p:nvSpPr>
        <p:spPr>
          <a:xfrm>
            <a:off x="2699792" y="1796819"/>
            <a:ext cx="3816424" cy="1546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600" dirty="0"/>
              <a:t>THANKS!</a:t>
            </a:r>
            <a:endParaRPr sz="6600" dirty="0"/>
          </a:p>
        </p:txBody>
      </p:sp>
      <p:sp>
        <p:nvSpPr>
          <p:cNvPr id="703" name="Shape 703"/>
          <p:cNvSpPr txBox="1">
            <a:spLocks noGrp="1"/>
          </p:cNvSpPr>
          <p:nvPr>
            <p:ph type="body" idx="4294967295"/>
          </p:nvPr>
        </p:nvSpPr>
        <p:spPr>
          <a:xfrm>
            <a:off x="2771800" y="3140968"/>
            <a:ext cx="5544616" cy="328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4200" dirty="0"/>
              <a:t>You can find me at</a:t>
            </a:r>
            <a:endParaRPr sz="4200" dirty="0"/>
          </a:p>
          <a:p>
            <a:pPr marL="457200" lvl="0" indent="-355600" rtl="0">
              <a:spcBef>
                <a:spcPts val="0"/>
              </a:spcBef>
              <a:spcAft>
                <a:spcPts val="0"/>
              </a:spcAft>
              <a:buSzPts val="2000"/>
              <a:buChar char="✘"/>
            </a:pPr>
            <a:r>
              <a:rPr lang="en" sz="4200" dirty="0"/>
              <a:t>alvdomnun@alum.us.es</a:t>
            </a:r>
            <a:endParaRPr sz="4200" dirty="0"/>
          </a:p>
        </p:txBody>
      </p:sp>
      <p:sp>
        <p:nvSpPr>
          <p:cNvPr id="704" name="Shape 704"/>
          <p:cNvSpPr/>
          <p:nvPr/>
        </p:nvSpPr>
        <p:spPr>
          <a:xfrm>
            <a:off x="1510854" y="1620246"/>
            <a:ext cx="1180108" cy="1453300"/>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3C78D8"/>
              </a:solidFill>
            </a:endParaRPr>
          </a:p>
        </p:txBody>
      </p:sp>
      <p:sp>
        <p:nvSpPr>
          <p:cNvPr id="7" name="Shape 547"/>
          <p:cNvSpPr txBox="1">
            <a:spLocks/>
          </p:cNvSpPr>
          <p:nvPr/>
        </p:nvSpPr>
        <p:spPr>
          <a:xfrm>
            <a:off x="360746" y="6074840"/>
            <a:ext cx="826878"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55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4800" dirty="0"/>
              <a:t>Idea</a:t>
            </a:r>
            <a:endParaRPr sz="4800" dirty="0"/>
          </a:p>
        </p:txBody>
      </p:sp>
      <p:sp>
        <p:nvSpPr>
          <p:cNvPr id="548" name="Shape 548"/>
          <p:cNvSpPr txBox="1">
            <a:spLocks noGrp="1"/>
          </p:cNvSpPr>
          <p:nvPr>
            <p:ph type="body" idx="1"/>
          </p:nvPr>
        </p:nvSpPr>
        <p:spPr>
          <a:xfrm>
            <a:off x="755576" y="1484784"/>
            <a:ext cx="6140400" cy="4814400"/>
          </a:xfrm>
          <a:prstGeom prst="rect">
            <a:avLst/>
          </a:prstGeom>
        </p:spPr>
        <p:txBody>
          <a:bodyPr spcFirstLastPara="1" wrap="square" lIns="91425" tIns="91425" rIns="91425" bIns="91425" anchor="t" anchorCtr="0">
            <a:noAutofit/>
          </a:bodyPr>
          <a:lstStyle/>
          <a:p>
            <a:pPr marL="0" lvl="0" indent="0" algn="just">
              <a:spcBef>
                <a:spcPts val="600"/>
              </a:spcBef>
              <a:spcAft>
                <a:spcPts val="0"/>
              </a:spcAft>
              <a:buNone/>
            </a:pPr>
            <a:endParaRPr lang="en" sz="3000" dirty="0"/>
          </a:p>
          <a:p>
            <a:pPr marL="0" lvl="0" indent="0">
              <a:spcBef>
                <a:spcPts val="600"/>
              </a:spcBef>
              <a:spcAft>
                <a:spcPts val="0"/>
              </a:spcAft>
              <a:buNone/>
            </a:pPr>
            <a:endParaRPr lang="es-ES" dirty="0"/>
          </a:p>
          <a:p>
            <a:pPr marL="0" lvl="0" indent="0">
              <a:spcBef>
                <a:spcPts val="600"/>
              </a:spcBef>
              <a:spcAft>
                <a:spcPts val="0"/>
              </a:spcAft>
              <a:buNone/>
            </a:pPr>
            <a:endParaRPr lang="es-ES"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Shape 547"/>
          <p:cNvSpPr txBox="1">
            <a:spLocks/>
          </p:cNvSpPr>
          <p:nvPr/>
        </p:nvSpPr>
        <p:spPr>
          <a:xfrm>
            <a:off x="360747" y="6074840"/>
            <a:ext cx="504056"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6</a:t>
            </a:r>
          </a:p>
        </p:txBody>
      </p:sp>
      <p:sp>
        <p:nvSpPr>
          <p:cNvPr id="8" name="Shape 768"/>
          <p:cNvSpPr/>
          <p:nvPr/>
        </p:nvSpPr>
        <p:spPr>
          <a:xfrm>
            <a:off x="864803" y="1844824"/>
            <a:ext cx="2231033" cy="1991488"/>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
        <p:nvSpPr>
          <p:cNvPr id="16" name="Shape 625"/>
          <p:cNvSpPr txBox="1">
            <a:spLocks/>
          </p:cNvSpPr>
          <p:nvPr/>
        </p:nvSpPr>
        <p:spPr>
          <a:xfrm>
            <a:off x="3727795" y="2492896"/>
            <a:ext cx="1132237" cy="102298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endParaRPr lang="en" sz="8000" dirty="0"/>
          </a:p>
        </p:txBody>
      </p:sp>
      <p:sp>
        <p:nvSpPr>
          <p:cNvPr id="17" name="Shape 625"/>
          <p:cNvSpPr txBox="1">
            <a:spLocks/>
          </p:cNvSpPr>
          <p:nvPr/>
        </p:nvSpPr>
        <p:spPr>
          <a:xfrm>
            <a:off x="3385964" y="3578847"/>
            <a:ext cx="1870435" cy="17232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9600" dirty="0"/>
              <a:t>=</a:t>
            </a:r>
          </a:p>
        </p:txBody>
      </p:sp>
      <p:sp>
        <p:nvSpPr>
          <p:cNvPr id="18" name="Shape 625"/>
          <p:cNvSpPr txBox="1">
            <a:spLocks/>
          </p:cNvSpPr>
          <p:nvPr/>
        </p:nvSpPr>
        <p:spPr>
          <a:xfrm>
            <a:off x="2570047" y="4801720"/>
            <a:ext cx="3662475" cy="10385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800" dirty="0"/>
              <a:t>ClimbCode</a:t>
            </a:r>
            <a:endParaRPr lang="en" sz="4400" dirty="0"/>
          </a:p>
        </p:txBody>
      </p:sp>
      <p:sp>
        <p:nvSpPr>
          <p:cNvPr id="4" name="AutoShape 2" descr="blob:https://web.telegram.org/bacb900e-66b3-4737-aa65-e255020cad1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4" descr="blob:https://web.telegram.org/bacb900e-66b3-4737-aa65-e255020cad1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6" descr="blob:https://web.telegram.org/bacb900e-66b3-4737-aa65-e255020cad1a"/>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9" name="Picture 10" descr="C:\Users\ALVARO\Desktop\Code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129" y="2145220"/>
            <a:ext cx="1466379" cy="934226"/>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 descr="School free icon"/>
          <p:cNvSpPr>
            <a:spLocks noChangeAspect="1" noChangeArrowheads="1"/>
          </p:cNvSpPr>
          <p:nvPr/>
        </p:nvSpPr>
        <p:spPr bwMode="auto">
          <a:xfrm>
            <a:off x="155575" y="-10207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2" name="AutoShape 4" descr="School free icon"/>
          <p:cNvSpPr>
            <a:spLocks noChangeAspect="1" noChangeArrowheads="1"/>
          </p:cNvSpPr>
          <p:nvPr/>
        </p:nvSpPr>
        <p:spPr bwMode="auto">
          <a:xfrm>
            <a:off x="307975" y="-868363"/>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descr="C:\Users\ALVARO\Desktop\schoo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138" y="1523137"/>
            <a:ext cx="2217457" cy="2217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9" name="Picture 2" descr="C:\Users\ALVARO\Desktop\OTRO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3184" y="0"/>
            <a:ext cx="1720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547" name="Shape 547"/>
          <p:cNvSpPr txBox="1">
            <a:spLocks noGrp="1"/>
          </p:cNvSpPr>
          <p:nvPr>
            <p:ph type="title"/>
          </p:nvPr>
        </p:nvSpPr>
        <p:spPr>
          <a:xfrm>
            <a:off x="747925" y="300033"/>
            <a:ext cx="6140400" cy="1143200"/>
          </a:xfrm>
          <a:prstGeom prst="rect">
            <a:avLst/>
          </a:prstGeom>
        </p:spPr>
        <p:txBody>
          <a:bodyPr spcFirstLastPara="1" wrap="square" lIns="91425" tIns="91425" rIns="91425" bIns="91425" anchor="b" anchorCtr="0">
            <a:noAutofit/>
          </a:bodyPr>
          <a:lstStyle/>
          <a:p>
            <a:pPr lvl="0"/>
            <a:r>
              <a:rPr lang="en" sz="4800" dirty="0"/>
              <a:t>Idea</a:t>
            </a:r>
            <a:endParaRPr sz="4800" dirty="0"/>
          </a:p>
        </p:txBody>
      </p:sp>
      <p:sp>
        <p:nvSpPr>
          <p:cNvPr id="2"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8" descr="Resultado de imagen de Platypus draw"/>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7</a:t>
            </a:r>
          </a:p>
        </p:txBody>
      </p:sp>
      <p:sp>
        <p:nvSpPr>
          <p:cNvPr id="4" name="AutoShape 2" descr="Resultado de imagen de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170" name="Picture 2" descr="C:\Users\ALVARO\Desktop\negocio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746" y="2204864"/>
            <a:ext cx="8460236" cy="21057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sultado de imagen de Interactiv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8667" y="3612750"/>
            <a:ext cx="1242170" cy="124217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625"/>
          <p:cNvSpPr txBox="1">
            <a:spLocks/>
          </p:cNvSpPr>
          <p:nvPr/>
        </p:nvSpPr>
        <p:spPr>
          <a:xfrm>
            <a:off x="3112603" y="4938293"/>
            <a:ext cx="2664298" cy="700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pPr algn="ctr"/>
            <a:r>
              <a:rPr lang="en" sz="4000" dirty="0"/>
              <a:t>Interactive</a:t>
            </a:r>
          </a:p>
        </p:txBody>
      </p:sp>
    </p:spTree>
    <p:extLst>
      <p:ext uri="{BB962C8B-B14F-4D97-AF65-F5344CB8AC3E}">
        <p14:creationId xmlns:p14="http://schemas.microsoft.com/office/powerpoint/2010/main" val="118007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body" idx="1"/>
          </p:nvPr>
        </p:nvSpPr>
        <p:spPr>
          <a:xfrm>
            <a:off x="1556068" y="868848"/>
            <a:ext cx="6048672" cy="3168352"/>
          </a:xfrm>
          <a:prstGeom prst="rect">
            <a:avLst/>
          </a:prstGeom>
        </p:spPr>
        <p:txBody>
          <a:bodyPr spcFirstLastPara="1" wrap="square" lIns="91425" tIns="91425" rIns="91425" bIns="91425" anchor="ctr" anchorCtr="0">
            <a:noAutofit/>
          </a:bodyPr>
          <a:lstStyle/>
          <a:p>
            <a:pPr marL="0" lvl="0" indent="0">
              <a:spcBef>
                <a:spcPts val="600"/>
              </a:spcBef>
              <a:spcAft>
                <a:spcPts val="0"/>
              </a:spcAft>
              <a:buNone/>
            </a:pPr>
            <a:r>
              <a:rPr lang="en" sz="6000" b="0" dirty="0">
                <a:latin typeface="Sniglet" charset="0"/>
              </a:rPr>
              <a:t>Learn Programming?</a:t>
            </a:r>
            <a:endParaRPr sz="6000" b="0" dirty="0">
              <a:latin typeface="Sniglet" charset="0"/>
            </a:endParaRPr>
          </a:p>
        </p:txBody>
      </p:sp>
      <p:sp>
        <p:nvSpPr>
          <p:cNvPr id="2" name="AutoShape 2"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3" name="AutoShape 4"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307975" y="105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4" name="AutoShape 6"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460375" y="2137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5" name="AutoShape 8" descr="data:image/jpeg;base64,/9j/4AAQSkZJRgABAQAAAQABAAD/2wCEAAkGBxQSEhUTEhAWFhUXExcYGBcYFhcXFxgXFRYYFhgXFxUYHCggGBolGxUVITEhJikrLi4uFx8zODMsNygtLisBCgoKDg0OGhAQGysdHSUtLS0tLS0tLS0tLS0tLS0tLS0rLS0tLS0rLS0tLS0tLS0tLSstLS0tOC0tLS0tLS0tLf/AABEIAMgA/AMBIgACEQEDEQH/xAAcAAEAAQUBAQAAAAAAAAAAAAAABAIDBQYHAQj/xABHEAABAwICBQgHBQYEBgMAAAABAAIDBBESIQUxQVFhBgcTIjJxgZFCUnKSobHRIzNigsEUQ1OiwuEVJIPSVGOTsuLwFhdz/8QAGAEBAQEBAQAAAAAAAAAAAAAAAAECAwT/xAAeEQEBAAIDAAMBAAAAAAAAAAAAAQIREiExE0FRA//aAAwDAQACEQMRAD8A7iiIgIiICIiAiIgIiICIiAiIgIiICKl97G1r2yvqvsvwWo8i+XsVc50EjehqmFzXRkgteYyWvdC/02gg5ax3ZoNwREQEREBERAREQEREBERAREQEREBERAREQEREBERAREQEWj8rucuno5DTxMdUVA1sYQGsOwSSHJp4C5WiV/OBpSY9WWGmbsEUeNwHF8lwTxDVLlIslruaiVmk4YfvZ447eu9rfmV891lXUTff11TJfYZXMbn+COwUBmioQb9E0neRiN99ysfJGvjrrvK7nOpWQSMoqhs9S5pbGIwXta52Qe54GEBt769i490UkIg6AfaRSseHk2sWnE5xOvM3B9pT2tAyAt3L1Zue25hpM0py50gCHSaQkaXE4WQxxNYNthiaTYb3O8Vt3N7zhPLns0jX0hjwXZIZYWS4gR1HtYQ0ixNiAOztuue19OHsOdiOs1w1tcBkQlK7HGxz2i5aCQRtIVmaXB9D0/KKkf2KyB3dKw/qp0NQx/Ye13skH5L5pfo+I64WH8o+itDQ8IN2x4SNRaXNI7iDkr8kT46+oEXztQacr6Yg0+kJSAexMemYeHW6wHcV0bkRzmtqZG0tZEIKl2TSDeGUj1HHNp/CfMnJamUrFxsdDREWkEREBERAREQEREBERAREQEREBERAWqc53KB1DQSSRG0zy2KI5ZPkNsWfqjEfBbWuV8/kv2NGzfUud7kbv9yDl2iYrE5kk3LnE3c5xNy4k6ySsmsdo89bwKyK899eiCIiyoiIgIiICIiAo2kKTpWFt7OGbXDItcMwQdikoqjtHNnyiNdQRSSG8zLxTarmSOwLjb1hZ35ltS5HzGVOGavp9mOKZv8AqBzX/FrV1xeiOFERFUEREBERAREQEREBERAREQEREBcb5/ZrzUEY2CoefKNrf6l2RcO58JL6Rp2+rSOPvS2/pUviz1pNIbPH/utZVYVptms0DdcK7wREWVRK6KTth/RwssXPtcYibBrjawb453UpjwQCCCDmCMwR3qR/i07YXUrcJppnt/aG2AlLLjGI3nIEtFsxlssoTIY4WuDLtiDnFuJ1y1pcSAXbbAgXWrrTM9XlAmrHPf0VOzHJtPoM7ztPBVwk1AuHGKHbIcnO4MGsX361NbVMhb0dOzA31vSKsn6lv4gVVJVwDpHFkzB22tFnt4gbVfoqxkrcTDcbd4O4jYqI5nNOIE3+ffvWNr4ix/TwNsfTjHZeNthsKtkpLpl6yimAZMCWQmQMBLeo92Zc3GdtgbAbirqjQaWkq4ehfMX0rbvijBDHwz3BBdZt3tF5LNJt177ApKzksZ/mrqOj0xh2TUbx+aN4d8rrua+eOSMhbpnR5G0zNPcYj9V9Drth45ZeiIi0yIiICIiAiIgIiICIiAiIgIiIC4dz4R20jA62ukI92X/yXcVxnn5jtU0L9jo6hni0xu/VS+LPXOFlaR12Dy8lilN0c/WPFca7RORFE0pV9Ey4F3EhrBvcdXhtWYr2vr2RAYsyey0ZuceA/VY9sL5SHz2yzbGOy3i71nfBUR4InDpH4pX7TmTwAHZasgt60zvb0m68RHwxnttx8NTfHeiIkmkYwbAlx3MBcfhkFcibUv8Au6U23vcG/K6nR1RaLMa1nstF/M5qh9Q463uPeSnQhR8navpRKBDGdvXcQ72gNanHRtbsfTnh1vqrRXlldml/Q7qumrKerkpWyiAvIbG/DixtLb3N9V7rqlBzw0JyqY56Z17faRlzfB0d8u8Bcma4jUSPFXDUuIs44hud1vnqVmWkuO30dovSkNSwSU8zJWH0mODh3G2o8FMXzdyJmdBpSk/ZyWmaXBIxps18djixN1G2ZuvpFbl2xZoREVQREQERUveACSQABck5AAbSUFSLVqznE0bEcJrGuINj0TJJgCNhMTXAKM3nQ0YddU4e1T1IHmYrBBuSLEaK5T0dTlBWQyHc2RuL3b3+Cy6AiIgIiIC5tz6aOL6KKcC/7PO1zuEcgMbj3Alh8F0lWK6kZNG+KRocx7S1zTqLXCxHkg+WVXG/CQRsWU5W8mZNGT9DJcwuJ/Z5T6bdeBx2Pbq42uFiFxs07S7ZmN4cLhYfTslpYL9kOJ8bZfqrkE5acvJe6TDZmW1H4jcQeCk6q3uMTVUEgl6dlnnFcN/DaylxaZbqka6M8Rl5hWIK10XVl1bHeif9pU/pI3jP/wB8VusL8U7XC7XA9xVxY5+iYzmMuIyPmLKj/CiNUrx4/UFTpe2UVuWdrc3OA7ysf/hTjrmf5j6K5FoiMG5GI7zn806O1L9MM1Rtc8/hGXmVVE+pk7MTW993HyCycJawdWMd5z8hq87qmbSB2yZbhkPIZIIZpqhvae0HdgsqZqsxNvK5vC1wT4K5RPlqpOho4HTSHY0ZDi556rRlrJXW+QPNWync2qriJqgWLWa4oTryv23jfqGzerMds26ROZ7kTJG86RrGYZHstBGdcbHa3uGxzhlbYCb67DrCIujAiIgIiIC4Bzx8qJKqt/YYpS2nicGSNaSBJJbHJjt2g0AADYb+HfnGwK+SYah01QJndqV88r/ae65+LlLVjK2wizWiwGQ1AKMKl7s2x9XeHDP2b7OKuvGLX2d1j1u/hw2ryWqDcgCTsGF3dfVkFydFmWRpzkgdltLQ+3G7bkd6zugeV1VTO/y9a4gfupnOljtuDXnEz8pCwrXt1vJJ3YXBo7hb4lXWzMcbYmk7sr+Su9Jp2Lk1zqQS9StaKWT1i68Du6UgYDwdbvK6E1wIuDcHUV8ulw7OvYRr81nOTHKyq0eQIXdJBtp5HHD/AKTzcxHh2eG1amX6zcfx9DosHyU5VU+kI8cDrObbpInWEkZOx7fOxGR2LOLbIo+kK6OCN8szwyNjS5zjqACkLkHPtpgl9PQtd1SDPMN4acMTTwxBx/KNyDWeXXLqXSeKJrBHR4rtaWgyS2OT3uI6m8BtjnmVpwpXN7EpHB3WHxz+Kkr0blytrrJpGJlGxh8S39CnSyfwh74+iypoNzvgqDQu3j4/RTcXTGmR5yMNx7TSoppDfqsez2Xtt7pyWaNG7cPNeGlf6vyTkaYdonbqse+zT8Cr4qpxrjB7nD9Qpj2EaxZUuHgrtNIpr5v4TvNqp/aZzqjt3vH6K5+0EOa1zc3GwIItkL3trGpSWtubBNmkSCJ7nxiecRxmRjXuaMRY1zg0u6xtle67normcoIiDMZagg3tK+zPcZYea45HTh/TRO14RY7sQtl4i6+heb3SpqtHU0rj1+jDH+3GTG6/i0+a1jds5TTL6M0ZDTs6OnhjiZ6sbGsF95DRmeKloi2wIiICIiAiIgL5Q0nB0NdLHbJlXUxeBe4t8wB5r6vXzjzw6P6DSczwLCRsVQO9vVf8Y/ipVjGPdbVr2f34LyKO3EnWd/8Abgqgb5hRpC9xs1wG92HVwGeZ+S5Oi7LOG5Zl2xozP9hxKtPgMn3lreqM/N23wt4qmKle3VIM9ZLLk95xZqu0g9JjvAs+NyqKm0wb2CW8Bm3yP6KrGRYGx7tfl/dQxWSOHViyv2wQ4W3tBw4u/wCauxTsbmSWnaXgtPmRa3wTQn0dTJBK2op39HMzU4aiNrHj0mHaF3bkJywj0jCSAGTx2E0V7lp2OafSYdh8NYXz7PUDD1SDfUQbrzQemJaKoZUwfeNyLTqkjJu6N3A217CAVcazlH1SvmbldpI1WkKuY6umMTN3RwfZgjgSCfFdzqOVsT9FyaQhddop3vA2teGkYHbnB2Vl85UTLMbfXYE77nM38SVrK9Jj6vK091pYtxeW+Yv82q6o1c6wa71ZGH+a36rnHStkRLoubbxzgBcmwXqx2npLRW9Z7G+BcL/AFZEK6R49gIsRdQ5qAZ55bbqavH6shfvTY1ehp42StZHheXDttN7Djs8itkhgDdWvesVycpw3pCAAA8tGXW6psbnbndZpayvaYzpj4j/mnj/lM+ZXT+ZXSAa6qpCfTbUMH4ZBgktwD2A/n4rl1LnUync1jfhi/qWU5M6cFLpWkkJIDnmF+4sl6tydweY3flWsfWcvH0giIurkIiICIiAiIgLlHP3oguip6sDKN7opPYnw4SeAe0D866usdyi0S2rpZqZ+qWJzL+qSOq4cQbHwQfMmjHkxht82nAd+Wo+It5qY1oAsNSxcTHwTujlGF4cYpBulYbA9x3+yso5cq6x494AJJsBtUYRmTN4IZsZtPF/D8PnuHv7PjN3E2GbRfUfWPHhsVZgOyR490/NqgvoosznMFzI23FhueAwnM+CsuEjxd7QG27AdYn2ju4XTRtFqnB7zgaMssWwW4jWV7HHbaSd5VLZLegR4XHwVwOWkSmackhpKmiAJiq3RH2JGSMc53c5jAD7IXix0+ckQ/ET5NKyKlXEUXSg+yf3X8iD+ilLyRgcCCLg61FZSgqBJG1w1EfJSFrYE0Tzg+7F3YRtxWuO/aO+yztHVtkbdp7xtB3EbFmxZUPlCPsgfVkYf5rfqshC67QeCtaQp+kjez1mkeOz42UXQtXibgdlI3W05Hy2jin0fbJKmV+EFx2AnyVSombdpB2g/JRpB0DERFidrkcXkbsRvZZBxtmVRB2W9w+Sx+kJzI51OywJAxOJA6rteFutxtfgr7U8irQbCWulOuR5d+W9m/ABbjzOaINTpCWrcT0dM3A0ZWdJKCDfgGjzstZqXCOM7AG2HcBZdT5h9HGPRnSuFnVE8kufq5Rt8OoT4reHd2559TToyIi6uYiIgIiICIiAiIg4lz58lhHI2ujbZkpbHPb0ZALRS8L2DSd4bvWhUFRjbZ3aabO79h7jrX09pfRsdTBJBKLxyMLHDg4WuDsI1g7wvl7TWjJaCqkhkzfCbEgWEsR6zHjwN+8ELOUaxqcrc0uG2VydQG36DivWyAtDmm4IuLbbq0IXXJDhc7238BYjJc23sUGeJ5u7ZuaNzR+usq5N2T3FWftR/DPvN+qtVVS5rCXR5fhcD8Da6CMrQeXdnVv3931VkyYj1wWjYCMj7R1eClgrSIrhaaIe3/wBqyaxzvv4u5/yWRUqwREUVl4mgtFx6I+SxNZTiOaIsOEuddxvbqNzdi2EZgZ71l4Oy3uHyUTSVLG+xkIy7N7Wv4rMvbV8SBVss04xZxs03yJ1ZHvWIronyzFgwgswkPscTQb6iDwORVul0K9zQJHNsAQ0DPMm+K+/duWToKN7XOfI8OcWtbkLZNvmeOavUZ7qciiTaSiY/A6QNdYGxy18dStzaYhbqkDjsazrE+AWdVrcTmiwssFpOZsdQHOFyGYmja57iWgDu/VTWaZi1PJjd6sgwnv3HzUOuroZS0Bjnhz2sxgWaCTlmdZ7lqS7S2aU10757U8YxSveyNoGtz3DPwzC+pdD0DaeCKBtsMUbGC34Wgfovm6gpP2WWKopmtEsMge3F2XWuC1xGdiCc13Lkhy9pq/7MEw1AHWgksH8Sw6pG8R4gLphZrpzz39trRFRLKGguc4NA1kkADvJW2FaLwFRdJ6Sip2dJPIGMxNbc+s9wa0C2skkIJaK3PO1jS97g1oFy5xAAG8k6l7BM17Q9jg5rgC1wNwQcwQRrCCtERAREQFz/AJ2uRbq2JtRTtBqoQbDbLFrdFfffNvG42roCIPkijqejOdwwk3uLGN18wRsF9e4rLgrqHOdzcGoLqyiaOnOcsWoTWHabsEnwd36+L0tQ6MloabNJDo3Cz43A2IsdVjfqlc7G5WWkeGi58tpO4KyYSbuf2rGw2Ny2ceK9hlZJm12Y8CO8HUvZY3WNpDq2gH5WWWkBWzYHIZnd8yrbnPGQwuPiPqqojbWCCdZO3xGS0ih338fsv+SyKxzvv4u5/wAlkVKsERFFZalPUb3K6QodBLlhPgpixWkKTRjL3ZeN29hw+bdR8QrRNRH6szfcf9D8FkkTZprdVWxunjfaxIwPY8WI2tu0+Ius/FE1ouxrRlsAHyWO09Rh7QbdaxsdoIzC90VpDFECQb/rqI87rV7nTM9ZCJwc0XsclC0nnLTs/wCYXe436kK9AxwaCBnnlwKjTOJqYcVgRHIfOwUi1lVZqaVsgs5t7G4Oog72kZgq8ijTO8n+X1dRWbJ/nKcZWcbVDRl2ZNUlhfJ2Z3hS+dHl1S1+jmR00vWfVxNlhcCyRrQHPOJh1jE1uYy1ZrVyVrFa3FNGbC93EnbkP7rpjnXLLCNp0XXVNO0Cmr6iJgGTMYewDgyQEBWdK1Ek7g+pnkqH3wjpCC1odk4MjADW3G4K3DiaMNr7jfLxSVmbNtjn47VnlW+MW6rR5m6KmDpHmWVkUbXSSPawvOEuaxziBhbc32WX0xR0zYo2RsFmsY1rRwaLD4Bch5odEdPWS1bm/Z04MUR2GZ4+0cPZbZv5iuyLrj525ZeiIi0yIiICK1VY8J6O2K2WLV42Wr1rK30sf5Dl5NzQbatN5b8iaKv68jxDOBYTMLQ7g14OT26sjnuIWNmbJ6Yf+bF+qsIOW8peRlTSOu5rZ2DVNTuuR7UYONvxHFa82recmzB3B2TvMWI8Qu6KFW6Igm+9p438XMaT52uppduNdMR2oz3izh9fggq2etbvBb810up5BUbs2sfH/wDnI4DyNwFjp+bsfu6yQe2xjx8MJU4ryaC9wMsRBBzcMuLVk1mK7m7qAMUc8T3tILRgLMXAuxEDK6xNRQVcX3tDL7UY6Qd/VvZZuNWZRSisSVQb22SM9qN4/RUN0jEf3g+Szqt7iWrgqXesVDFdH/Eb7wVQqmfxGe8PqmjaaKx+/wCCqFc7cPL+6gmoYPTb7wVs10Y/eN8wU0bT56kuFiB4KHoyTo3vGzFitwfn8wVadpGIfvAqoZw83jjkebW6sbzl5JpNxnm1DT6QWFrXh1VkbgQ28S4/RZCk0DWzdil6MH0pnBn8na+C2LR/N7HhJqZXvldbOMmNrQPRAzv3lXHBLm1NryNRIV1tW8bVtUnN3D6NTUt/OD82q2Obxv8Axs3usP6K8Dm1t1aSCLDMKG6O7g7c0jzI+i3H/wCvh/xsvuR/RVM5v27ayY9zYx/SU4HNr8NYLWdkUqKvUyMh0sjmxxt3veQ1vhcrZmc39P6c1Q7/AFA3/taslovkrSU7w+OHrjU9znPcNmRccvBJ/M5um8ktCNoqSGmYb4GdZ3rPd1nv8XElZhc5ia/0Q78t/wBFlKNlZ6HSD2jYeT10c25IomjelwfbYcV/R3cdl+5S0BERAREQLKh0LTraD3gLxEFp2j4jriZ7oVl2hoD+6b4XHyREFt2gKc/u/wCZ31VB5OweqfeKIgoPJqH8fvf2VP8A8Yi9Z/mPoiIKXcloj6b/ADb9FZk5HQO13PeGH+lEQR38gaQ642n/AE4/9qsnm2oT+5Z/04/9qIg8bzbUQ1Qx/wDSj+ilN5C0w1NA7o4/9qIguM5GwDUSO5rB/SrreSsY9N/8v0XqIPRyXi9d/m36L0cmIvWf5j6IiCocmYd7/eH0VY5OQeq73ivUQVN5P0/8P+Z31VxuhYB+6HxPzKIgvN0bCP3LPdCvMgaNTGjuAC8RBcAXqIgIiIP/2Q=="/>
          <p:cNvSpPr>
            <a:spLocks noChangeAspect="1" noChangeArrowheads="1"/>
          </p:cNvSpPr>
          <p:nvPr/>
        </p:nvSpPr>
        <p:spPr bwMode="auto">
          <a:xfrm>
            <a:off x="612775" y="416984"/>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Shape 547"/>
          <p:cNvSpPr txBox="1">
            <a:spLocks/>
          </p:cNvSpPr>
          <p:nvPr/>
        </p:nvSpPr>
        <p:spPr>
          <a:xfrm>
            <a:off x="360746" y="6074840"/>
            <a:ext cx="682862" cy="7831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1pPr>
            <a:lvl2pPr marR="0" lvl="1"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2pPr>
            <a:lvl3pPr marR="0" lvl="2"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3pPr>
            <a:lvl4pPr marR="0" lvl="3"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4pPr>
            <a:lvl5pPr marR="0" lvl="4"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5pPr>
            <a:lvl6pPr marR="0" lvl="5"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6pPr>
            <a:lvl7pPr marR="0" lvl="6"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7pPr>
            <a:lvl8pPr marR="0" lvl="7"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8pPr>
            <a:lvl9pPr marR="0" lvl="8" algn="l" rtl="0">
              <a:lnSpc>
                <a:spcPct val="100000"/>
              </a:lnSpc>
              <a:spcBef>
                <a:spcPts val="0"/>
              </a:spcBef>
              <a:spcAft>
                <a:spcPts val="0"/>
              </a:spcAft>
              <a:buClr>
                <a:srgbClr val="3C78D8"/>
              </a:buClr>
              <a:buSzPts val="1800"/>
              <a:buFont typeface="Sniglet"/>
              <a:buNone/>
              <a:defRPr sz="1800" b="0" i="0" u="none" strike="noStrike" cap="none">
                <a:solidFill>
                  <a:srgbClr val="3C78D8"/>
                </a:solidFill>
                <a:latin typeface="Sniglet"/>
                <a:ea typeface="Sniglet"/>
                <a:cs typeface="Sniglet"/>
                <a:sym typeface="Sniglet"/>
              </a:defRPr>
            </a:lvl9pPr>
          </a:lstStyle>
          <a:p>
            <a:r>
              <a:rPr lang="es-ES" sz="4000" dirty="0"/>
              <a:t>8</a:t>
            </a:r>
          </a:p>
        </p:txBody>
      </p:sp>
      <p:pic>
        <p:nvPicPr>
          <p:cNvPr id="1026" name="Picture 2" descr="Resultado de imagen de Thin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3403817"/>
            <a:ext cx="3312368" cy="331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873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ctrTitle"/>
          </p:nvPr>
        </p:nvSpPr>
        <p:spPr>
          <a:xfrm>
            <a:off x="3707904" y="3717032"/>
            <a:ext cx="5013568" cy="1546400"/>
          </a:xfrm>
          <a:prstGeom prst="rect">
            <a:avLst/>
          </a:prstGeom>
        </p:spPr>
        <p:txBody>
          <a:bodyPr spcFirstLastPara="1" wrap="square" lIns="91425" tIns="91425" rIns="91425" bIns="91425" anchor="b" anchorCtr="0">
            <a:noAutofit/>
          </a:bodyPr>
          <a:lstStyle/>
          <a:p>
            <a:pPr lvl="0"/>
            <a:r>
              <a:rPr lang="es-ES" sz="6000" dirty="0" smtClean="0"/>
              <a:t>Technologies &amp; </a:t>
            </a:r>
            <a:r>
              <a:rPr lang="es-ES" sz="6000" dirty="0" err="1" smtClean="0"/>
              <a:t>Work</a:t>
            </a:r>
            <a:endParaRPr sz="6000" dirty="0"/>
          </a:p>
        </p:txBody>
      </p:sp>
      <p:sp>
        <p:nvSpPr>
          <p:cNvPr id="3" name="Shape 771"/>
          <p:cNvSpPr/>
          <p:nvPr/>
        </p:nvSpPr>
        <p:spPr>
          <a:xfrm>
            <a:off x="683568" y="2708920"/>
            <a:ext cx="3204937" cy="2300676"/>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212680027"/>
      </p:ext>
    </p:extLst>
  </p:cSld>
  <p:clrMapOvr>
    <a:masterClrMapping/>
  </p:clrMapOvr>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4329</TotalTime>
  <Words>3211</Words>
  <Application>Microsoft Office PowerPoint</Application>
  <PresentationFormat>Presentación en pantalla (4:3)</PresentationFormat>
  <Paragraphs>368</Paragraphs>
  <Slides>56</Slides>
  <Notes>56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56</vt:i4>
      </vt:variant>
    </vt:vector>
  </HeadingPairs>
  <TitlesOfParts>
    <vt:vector size="60" baseType="lpstr">
      <vt:lpstr>Arial</vt:lpstr>
      <vt:lpstr>Sniglet</vt:lpstr>
      <vt:lpstr>Dosis</vt:lpstr>
      <vt:lpstr>Friar template</vt:lpstr>
      <vt:lpstr>ClimbCode</vt:lpstr>
      <vt:lpstr>Our Path Today</vt:lpstr>
      <vt:lpstr>Idea</vt:lpstr>
      <vt:lpstr>Presentación de PowerPoint</vt:lpstr>
      <vt:lpstr>Presentación de PowerPoint</vt:lpstr>
      <vt:lpstr>Idea</vt:lpstr>
      <vt:lpstr>Idea</vt:lpstr>
      <vt:lpstr>Presentación de PowerPoint</vt:lpstr>
      <vt:lpstr>Technologies &amp; Work</vt:lpstr>
      <vt:lpstr>Work Methodology</vt:lpstr>
      <vt:lpstr>Technologies</vt:lpstr>
      <vt:lpstr>Technologies</vt:lpstr>
      <vt:lpstr>Technologies</vt:lpstr>
      <vt:lpstr>Technologies</vt:lpstr>
      <vt:lpstr>Technologies’ Status</vt:lpstr>
      <vt:lpstr>Technologies’ Status</vt:lpstr>
      <vt:lpstr>Technologies’ Status</vt:lpstr>
      <vt:lpstr>Things Done</vt:lpstr>
      <vt:lpstr>Problems’ Status</vt:lpstr>
      <vt:lpstr>Problems’ Status</vt:lpstr>
      <vt:lpstr>Performance</vt:lpstr>
      <vt:lpstr>Features</vt:lpstr>
      <vt:lpstr>Features</vt:lpstr>
      <vt:lpstr>Pilot Plan</vt:lpstr>
      <vt:lpstr>Pilot Plan’ Results</vt:lpstr>
      <vt:lpstr>Deployment &amp; Demo</vt:lpstr>
      <vt:lpstr>Everyone’s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Personal Tasks</vt:lpstr>
      <vt:lpstr>Group’s Hour Deviation</vt:lpstr>
      <vt:lpstr>Contingency Plan</vt:lpstr>
      <vt:lpstr>Things in Progress</vt:lpstr>
      <vt:lpstr>Current Costs &amp; Time</vt:lpstr>
      <vt:lpstr>Current Sprint’s SP</vt:lpstr>
      <vt:lpstr>Current Project’s Situation</vt:lpstr>
      <vt:lpstr>Problems</vt:lpstr>
      <vt:lpstr>Features</vt:lpstr>
      <vt:lpstr>Pilot Plan</vt:lpstr>
      <vt:lpstr>Things to do</vt:lpstr>
      <vt:lpstr>Problems</vt:lpstr>
      <vt:lpstr>Features</vt:lpstr>
      <vt:lpstr>Features</vt:lpstr>
      <vt:lpstr>Pilot Plan</vt:lpstr>
      <vt:lpstr>Feedback Analysis</vt:lpstr>
      <vt:lpstr>Conclusions</vt:lpstr>
      <vt:lpstr>Conclusions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ClimbCode</dc:title>
  <dc:creator>ALVARO</dc:creator>
  <cp:lastModifiedBy>ALVARO</cp:lastModifiedBy>
  <cp:revision>359</cp:revision>
  <dcterms:modified xsi:type="dcterms:W3CDTF">2018-04-25T13:04:27Z</dcterms:modified>
</cp:coreProperties>
</file>